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1" r:id="rId1"/>
  </p:sldMasterIdLst>
  <p:notesMasterIdLst>
    <p:notesMasterId r:id="rId18"/>
  </p:notesMasterIdLst>
  <p:handoutMasterIdLst>
    <p:handoutMasterId r:id="rId19"/>
  </p:handoutMasterIdLst>
  <p:sldIdLst>
    <p:sldId id="256" r:id="rId2"/>
    <p:sldId id="270" r:id="rId3"/>
    <p:sldId id="296" r:id="rId4"/>
    <p:sldId id="297" r:id="rId5"/>
    <p:sldId id="305" r:id="rId6"/>
    <p:sldId id="306" r:id="rId7"/>
    <p:sldId id="298" r:id="rId8"/>
    <p:sldId id="299" r:id="rId9"/>
    <p:sldId id="277" r:id="rId10"/>
    <p:sldId id="300" r:id="rId11"/>
    <p:sldId id="284" r:id="rId12"/>
    <p:sldId id="302" r:id="rId13"/>
    <p:sldId id="286" r:id="rId14"/>
    <p:sldId id="301" r:id="rId15"/>
    <p:sldId id="304" r:id="rId16"/>
    <p:sldId id="303" r:id="rId17"/>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itchFamily="18" charset="0"/>
        <a:ea typeface="+mn-ea"/>
        <a:cs typeface="+mn-cs"/>
      </a:defRPr>
    </a:lvl5pPr>
    <a:lvl6pPr marL="2286000" algn="l" defTabSz="914400" rtl="0" eaLnBrk="1" latinLnBrk="0" hangingPunct="1">
      <a:defRPr sz="2400" kern="1200">
        <a:solidFill>
          <a:schemeClr val="tx1"/>
        </a:solidFill>
        <a:latin typeface="Times New Roman" pitchFamily="18" charset="0"/>
        <a:ea typeface="+mn-ea"/>
        <a:cs typeface="+mn-cs"/>
      </a:defRPr>
    </a:lvl6pPr>
    <a:lvl7pPr marL="2743200" algn="l" defTabSz="914400" rtl="0" eaLnBrk="1" latinLnBrk="0" hangingPunct="1">
      <a:defRPr sz="2400" kern="1200">
        <a:solidFill>
          <a:schemeClr val="tx1"/>
        </a:solidFill>
        <a:latin typeface="Times New Roman" pitchFamily="18" charset="0"/>
        <a:ea typeface="+mn-ea"/>
        <a:cs typeface="+mn-cs"/>
      </a:defRPr>
    </a:lvl7pPr>
    <a:lvl8pPr marL="3200400" algn="l" defTabSz="914400" rtl="0" eaLnBrk="1" latinLnBrk="0" hangingPunct="1">
      <a:defRPr sz="2400" kern="1200">
        <a:solidFill>
          <a:schemeClr val="tx1"/>
        </a:solidFill>
        <a:latin typeface="Times New Roman" pitchFamily="18" charset="0"/>
        <a:ea typeface="+mn-ea"/>
        <a:cs typeface="+mn-cs"/>
      </a:defRPr>
    </a:lvl8pPr>
    <a:lvl9pPr marL="3657600" algn="l" defTabSz="914400" rtl="0" eaLnBrk="1" latinLnBrk="0" hangingPunct="1">
      <a:defRPr sz="2400" kern="1200">
        <a:solidFill>
          <a:schemeClr val="tx1"/>
        </a:solidFill>
        <a:latin typeface="Times New Roman" pitchFamily="18"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99"/>
    <a:srgbClr val="5F5F5F"/>
    <a:srgbClr val="FFFFFF"/>
    <a:srgbClr val="F8F8F8"/>
    <a:srgbClr val="EAEAEA"/>
    <a:srgbClr val="DDDDDD"/>
    <a:srgbClr val="C0C0C0"/>
    <a:srgbClr val="969696"/>
    <a:srgbClr val="3C605F"/>
    <a:srgbClr val="85BA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339" autoAdjust="0"/>
    <p:restoredTop sz="97429" autoAdjust="0"/>
  </p:normalViewPr>
  <p:slideViewPr>
    <p:cSldViewPr>
      <p:cViewPr>
        <p:scale>
          <a:sx n="90" d="100"/>
          <a:sy n="90" d="100"/>
        </p:scale>
        <p:origin x="-2376" y="-564"/>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60" d="100"/>
          <a:sy n="60" d="100"/>
        </p:scale>
        <p:origin x="-2526"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673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tr-TR"/>
          </a:p>
        </p:txBody>
      </p:sp>
      <p:sp>
        <p:nvSpPr>
          <p:cNvPr id="116739"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tr-TR"/>
          </a:p>
        </p:txBody>
      </p:sp>
      <p:sp>
        <p:nvSpPr>
          <p:cNvPr id="116740"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tr-TR"/>
          </a:p>
        </p:txBody>
      </p:sp>
      <p:sp>
        <p:nvSpPr>
          <p:cNvPr id="116741"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6B7A8066-7E68-4D30-B2C1-61A668CE483C}" type="slidenum">
              <a:rPr lang="tr-TR"/>
              <a:pPr/>
              <a:t>‹#›</a:t>
            </a:fld>
            <a:endParaRPr lang="tr-TR"/>
          </a:p>
        </p:txBody>
      </p:sp>
    </p:spTree>
    <p:extLst>
      <p:ext uri="{BB962C8B-B14F-4D97-AF65-F5344CB8AC3E}">
        <p14:creationId xmlns:p14="http://schemas.microsoft.com/office/powerpoint/2010/main" val="4079527963"/>
      </p:ext>
    </p:extLst>
  </p:cSld>
  <p:clrMap bg1="lt1" tx1="dk1" bg2="lt2" tx2="dk2" accent1="accent1" accent2="accent2" accent3="accent3" accent4="accent4" accent5="accent5" accent6="accent6" hlink="hlink" folHlink="folHlink"/>
  <p:hf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776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tr-TR"/>
          </a:p>
        </p:txBody>
      </p:sp>
      <p:sp>
        <p:nvSpPr>
          <p:cNvPr id="117763"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tr-TR"/>
          </a:p>
        </p:txBody>
      </p:sp>
      <p:sp>
        <p:nvSpPr>
          <p:cNvPr id="11776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117765"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p>
        </p:txBody>
      </p:sp>
      <p:sp>
        <p:nvSpPr>
          <p:cNvPr id="117766"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tr-TR"/>
          </a:p>
        </p:txBody>
      </p:sp>
      <p:sp>
        <p:nvSpPr>
          <p:cNvPr id="117767"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CFA2BFB0-25B4-4D96-A77A-383ABC758268}" type="slidenum">
              <a:rPr lang="tr-TR"/>
              <a:pPr/>
              <a:t>‹#›</a:t>
            </a:fld>
            <a:endParaRPr lang="tr-TR"/>
          </a:p>
        </p:txBody>
      </p:sp>
    </p:spTree>
    <p:extLst>
      <p:ext uri="{BB962C8B-B14F-4D97-AF65-F5344CB8AC3E}">
        <p14:creationId xmlns:p14="http://schemas.microsoft.com/office/powerpoint/2010/main" val="2739672869"/>
      </p:ext>
    </p:extLst>
  </p:cSld>
  <p:clrMap bg1="lt1" tx1="dk1" bg2="lt2" tx2="dk2" accent1="accent1" accent2="accent2" accent3="accent3" accent4="accent4" accent5="accent5" accent6="accent6" hlink="hlink" folHlink="folHlink"/>
  <p:hf dt="0"/>
  <p:notesStyle>
    <a:lvl1pPr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B3C50B7-AF34-4A62-97C4-13169690B673}" type="slidenum">
              <a:rPr lang="tr-TR"/>
              <a:pPr/>
              <a:t>1</a:t>
            </a:fld>
            <a:endParaRPr lang="tr-TR"/>
          </a:p>
        </p:txBody>
      </p:sp>
      <p:sp>
        <p:nvSpPr>
          <p:cNvPr id="118786" name="Rectangle 2"/>
          <p:cNvSpPr>
            <a:spLocks noGrp="1" noRot="1" noChangeAspect="1" noChangeArrowheads="1" noTextEdit="1"/>
          </p:cNvSpPr>
          <p:nvPr>
            <p:ph type="sldImg"/>
          </p:nvPr>
        </p:nvSpPr>
        <p:spPr>
          <a:ln/>
        </p:spPr>
      </p:sp>
      <p:sp>
        <p:nvSpPr>
          <p:cNvPr id="118787" name="Rectangle 3"/>
          <p:cNvSpPr>
            <a:spLocks noGrp="1" noChangeArrowheads="1"/>
          </p:cNvSpPr>
          <p:nvPr>
            <p:ph type="body" idx="1"/>
          </p:nvPr>
        </p:nvSpPr>
        <p:spPr/>
        <p:txBody>
          <a:bodyPr/>
          <a:lstStyle/>
          <a:p>
            <a:r>
              <a:rPr lang="tr-TR" sz="1200" kern="1200" dirty="0" smtClean="0">
                <a:solidFill>
                  <a:schemeClr val="tx1"/>
                </a:solidFill>
                <a:latin typeface="Times New Roman" pitchFamily="18" charset="0"/>
                <a:ea typeface="+mn-ea"/>
                <a:cs typeface="+mn-cs"/>
              </a:rPr>
              <a:t>Merhaba Arkadaşlar </a:t>
            </a:r>
            <a:r>
              <a:rPr lang="tr-TR" sz="1200" kern="1200" dirty="0" smtClean="0">
                <a:solidFill>
                  <a:schemeClr val="tx1"/>
                </a:solidFill>
                <a:latin typeface="Times New Roman" pitchFamily="18" charset="0"/>
                <a:ea typeface="+mn-ea"/>
                <a:cs typeface="+mn-cs"/>
                <a:sym typeface="Wingdings" pitchFamily="2" charset="2"/>
              </a:rPr>
              <a:t></a:t>
            </a:r>
          </a:p>
        </p:txBody>
      </p:sp>
      <p:sp>
        <p:nvSpPr>
          <p:cNvPr id="8" name="7 Üstbilgi Yer Tutucusu"/>
          <p:cNvSpPr>
            <a:spLocks noGrp="1"/>
          </p:cNvSpPr>
          <p:nvPr>
            <p:ph type="hdr" sz="quarter" idx="10"/>
          </p:nvPr>
        </p:nvSpPr>
        <p:spPr/>
        <p:txBody>
          <a:bodyPr/>
          <a:lstStyle/>
          <a:p>
            <a:endParaRPr lang="tr-TR"/>
          </a:p>
        </p:txBody>
      </p:sp>
      <p:sp>
        <p:nvSpPr>
          <p:cNvPr id="9" name="8 Altbilgi Yer Tutucusu"/>
          <p:cNvSpPr>
            <a:spLocks noGrp="1"/>
          </p:cNvSpPr>
          <p:nvPr>
            <p:ph type="ftr" sz="quarter" idx="11"/>
          </p:nvPr>
        </p:nvSpPr>
        <p:spPr/>
        <p:txBody>
          <a:bodyPr/>
          <a:lstStyle/>
          <a:p>
            <a:endParaRPr lang="tr-T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Slayt Görüntüsü Yer Tutucusu"/>
          <p:cNvSpPr>
            <a:spLocks noGrp="1" noRot="1" noChangeAspect="1"/>
          </p:cNvSpPr>
          <p:nvPr>
            <p:ph type="sldImg"/>
          </p:nvPr>
        </p:nvSpPr>
        <p:spPr/>
      </p:sp>
      <p:sp>
        <p:nvSpPr>
          <p:cNvPr id="3" name="2 Not Yer Tutucusu"/>
          <p:cNvSpPr>
            <a:spLocks noGrp="1"/>
          </p:cNvSpPr>
          <p:nvPr>
            <p:ph type="body" idx="1"/>
          </p:nvPr>
        </p:nvSpPr>
        <p:spPr/>
        <p:txBody>
          <a:bodyPr>
            <a:normAutofit/>
          </a:bodyPr>
          <a:lstStyle/>
          <a:p>
            <a:endParaRPr kumimoji="1" lang="tr-TR" sz="1200" kern="1200">
              <a:solidFill>
                <a:schemeClr val="tx1"/>
              </a:solidFill>
              <a:latin typeface="Times New Roman" pitchFamily="18" charset="0"/>
              <a:ea typeface="+mn-ea"/>
              <a:cs typeface="+mn-cs"/>
            </a:endParaRPr>
          </a:p>
        </p:txBody>
      </p:sp>
      <p:sp>
        <p:nvSpPr>
          <p:cNvPr id="4" name="3 Üstbilgi Yer Tutucusu"/>
          <p:cNvSpPr>
            <a:spLocks noGrp="1"/>
          </p:cNvSpPr>
          <p:nvPr>
            <p:ph type="hdr" sz="quarter" idx="10"/>
          </p:nvPr>
        </p:nvSpPr>
        <p:spPr/>
        <p:txBody>
          <a:bodyPr/>
          <a:lstStyle/>
          <a:p>
            <a:endParaRPr lang="tr-TR"/>
          </a:p>
        </p:txBody>
      </p:sp>
      <p:sp>
        <p:nvSpPr>
          <p:cNvPr id="5" name="4 Altbilgi Yer Tutucusu"/>
          <p:cNvSpPr>
            <a:spLocks noGrp="1"/>
          </p:cNvSpPr>
          <p:nvPr>
            <p:ph type="ftr" sz="quarter" idx="11"/>
          </p:nvPr>
        </p:nvSpPr>
        <p:spPr/>
        <p:txBody>
          <a:bodyPr/>
          <a:lstStyle/>
          <a:p>
            <a:endParaRPr lang="tr-TR"/>
          </a:p>
        </p:txBody>
      </p:sp>
      <p:sp>
        <p:nvSpPr>
          <p:cNvPr id="6" name="5 Slayt Numarası Yer Tutucusu"/>
          <p:cNvSpPr>
            <a:spLocks noGrp="1"/>
          </p:cNvSpPr>
          <p:nvPr>
            <p:ph type="sldNum" sz="quarter" idx="12"/>
          </p:nvPr>
        </p:nvSpPr>
        <p:spPr/>
        <p:txBody>
          <a:bodyPr/>
          <a:lstStyle/>
          <a:p>
            <a:fld id="{CFA2BFB0-25B4-4D96-A77A-383ABC758268}" type="slidenum">
              <a:rPr lang="tr-TR" smtClean="0"/>
              <a:pPr/>
              <a:t>10</a:t>
            </a:fld>
            <a:endParaRPr lang="tr-T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Slayt Görüntüsü Yer Tutucusu"/>
          <p:cNvSpPr>
            <a:spLocks noGrp="1" noRot="1" noChangeAspect="1"/>
          </p:cNvSpPr>
          <p:nvPr>
            <p:ph type="sldImg"/>
          </p:nvPr>
        </p:nvSpPr>
        <p:spPr/>
      </p:sp>
      <p:sp>
        <p:nvSpPr>
          <p:cNvPr id="3" name="2 Not Yer Tutucusu"/>
          <p:cNvSpPr>
            <a:spLocks noGrp="1"/>
          </p:cNvSpPr>
          <p:nvPr>
            <p:ph type="body" idx="1"/>
          </p:nvPr>
        </p:nvSpPr>
        <p:spPr/>
        <p:txBody>
          <a:bodyPr>
            <a:normAutofit/>
          </a:bodyPr>
          <a:lstStyle/>
          <a:p>
            <a:endParaRPr kumimoji="1" lang="tr-TR" sz="1200" kern="1200">
              <a:solidFill>
                <a:schemeClr val="tx1"/>
              </a:solidFill>
              <a:latin typeface="Times New Roman" pitchFamily="18" charset="0"/>
              <a:ea typeface="+mn-ea"/>
              <a:cs typeface="+mn-cs"/>
            </a:endParaRPr>
          </a:p>
        </p:txBody>
      </p:sp>
      <p:sp>
        <p:nvSpPr>
          <p:cNvPr id="4" name="3 Üstbilgi Yer Tutucusu"/>
          <p:cNvSpPr>
            <a:spLocks noGrp="1"/>
          </p:cNvSpPr>
          <p:nvPr>
            <p:ph type="hdr" sz="quarter" idx="10"/>
          </p:nvPr>
        </p:nvSpPr>
        <p:spPr/>
        <p:txBody>
          <a:bodyPr/>
          <a:lstStyle/>
          <a:p>
            <a:endParaRPr lang="tr-TR"/>
          </a:p>
        </p:txBody>
      </p:sp>
      <p:sp>
        <p:nvSpPr>
          <p:cNvPr id="5" name="4 Altbilgi Yer Tutucusu"/>
          <p:cNvSpPr>
            <a:spLocks noGrp="1"/>
          </p:cNvSpPr>
          <p:nvPr>
            <p:ph type="ftr" sz="quarter" idx="11"/>
          </p:nvPr>
        </p:nvSpPr>
        <p:spPr/>
        <p:txBody>
          <a:bodyPr/>
          <a:lstStyle/>
          <a:p>
            <a:endParaRPr lang="tr-TR"/>
          </a:p>
        </p:txBody>
      </p:sp>
      <p:sp>
        <p:nvSpPr>
          <p:cNvPr id="6" name="5 Slayt Numarası Yer Tutucusu"/>
          <p:cNvSpPr>
            <a:spLocks noGrp="1"/>
          </p:cNvSpPr>
          <p:nvPr>
            <p:ph type="sldNum" sz="quarter" idx="12"/>
          </p:nvPr>
        </p:nvSpPr>
        <p:spPr/>
        <p:txBody>
          <a:bodyPr/>
          <a:lstStyle/>
          <a:p>
            <a:fld id="{CFA2BFB0-25B4-4D96-A77A-383ABC758268}" type="slidenum">
              <a:rPr lang="tr-TR" smtClean="0"/>
              <a:pPr/>
              <a:t>12</a:t>
            </a:fld>
            <a:endParaRPr lang="tr-T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Slayt Görüntüsü Yer Tutucusu"/>
          <p:cNvSpPr>
            <a:spLocks noGrp="1" noRot="1" noChangeAspect="1"/>
          </p:cNvSpPr>
          <p:nvPr>
            <p:ph type="sldImg"/>
          </p:nvPr>
        </p:nvSpPr>
        <p:spPr/>
      </p:sp>
      <p:sp>
        <p:nvSpPr>
          <p:cNvPr id="3" name="2 Not Yer Tutucusu"/>
          <p:cNvSpPr>
            <a:spLocks noGrp="1"/>
          </p:cNvSpPr>
          <p:nvPr>
            <p:ph type="body" idx="1"/>
          </p:nvPr>
        </p:nvSpPr>
        <p:spPr/>
        <p:txBody>
          <a:bodyPr>
            <a:normAutofit/>
          </a:bodyPr>
          <a:lstStyle/>
          <a:p>
            <a:endParaRPr kumimoji="1" lang="tr-TR" sz="1200" kern="1200">
              <a:solidFill>
                <a:schemeClr val="tx1"/>
              </a:solidFill>
              <a:latin typeface="Times New Roman" pitchFamily="18" charset="0"/>
              <a:ea typeface="+mn-ea"/>
              <a:cs typeface="+mn-cs"/>
            </a:endParaRPr>
          </a:p>
        </p:txBody>
      </p:sp>
      <p:sp>
        <p:nvSpPr>
          <p:cNvPr id="4" name="3 Üstbilgi Yer Tutucusu"/>
          <p:cNvSpPr>
            <a:spLocks noGrp="1"/>
          </p:cNvSpPr>
          <p:nvPr>
            <p:ph type="hdr" sz="quarter" idx="10"/>
          </p:nvPr>
        </p:nvSpPr>
        <p:spPr/>
        <p:txBody>
          <a:bodyPr/>
          <a:lstStyle/>
          <a:p>
            <a:endParaRPr lang="tr-TR"/>
          </a:p>
        </p:txBody>
      </p:sp>
      <p:sp>
        <p:nvSpPr>
          <p:cNvPr id="5" name="4 Altbilgi Yer Tutucusu"/>
          <p:cNvSpPr>
            <a:spLocks noGrp="1"/>
          </p:cNvSpPr>
          <p:nvPr>
            <p:ph type="ftr" sz="quarter" idx="11"/>
          </p:nvPr>
        </p:nvSpPr>
        <p:spPr/>
        <p:txBody>
          <a:bodyPr/>
          <a:lstStyle/>
          <a:p>
            <a:endParaRPr lang="tr-TR"/>
          </a:p>
        </p:txBody>
      </p:sp>
      <p:sp>
        <p:nvSpPr>
          <p:cNvPr id="6" name="5 Slayt Numarası Yer Tutucusu"/>
          <p:cNvSpPr>
            <a:spLocks noGrp="1"/>
          </p:cNvSpPr>
          <p:nvPr>
            <p:ph type="sldNum" sz="quarter" idx="12"/>
          </p:nvPr>
        </p:nvSpPr>
        <p:spPr/>
        <p:txBody>
          <a:bodyPr/>
          <a:lstStyle/>
          <a:p>
            <a:fld id="{CFA2BFB0-25B4-4D96-A77A-383ABC758268}" type="slidenum">
              <a:rPr lang="tr-TR" smtClean="0"/>
              <a:pPr/>
              <a:t>13</a:t>
            </a:fld>
            <a:endParaRPr lang="tr-T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Slayt Görüntüsü Yer Tutucusu"/>
          <p:cNvSpPr>
            <a:spLocks noGrp="1" noRot="1" noChangeAspect="1"/>
          </p:cNvSpPr>
          <p:nvPr>
            <p:ph type="sldImg"/>
          </p:nvPr>
        </p:nvSpPr>
        <p:spPr/>
      </p:sp>
      <p:sp>
        <p:nvSpPr>
          <p:cNvPr id="3" name="2 Not Yer Tutucusu"/>
          <p:cNvSpPr>
            <a:spLocks noGrp="1"/>
          </p:cNvSpPr>
          <p:nvPr>
            <p:ph type="body" idx="1"/>
          </p:nvPr>
        </p:nvSpPr>
        <p:spPr/>
        <p:txBody>
          <a:bodyPr>
            <a:normAutofit/>
          </a:bodyPr>
          <a:lstStyle/>
          <a:p>
            <a:endParaRPr lang="tr-TR" dirty="0"/>
          </a:p>
        </p:txBody>
      </p:sp>
      <p:sp>
        <p:nvSpPr>
          <p:cNvPr id="4" name="3 Slayt Numarası Yer Tutucusu"/>
          <p:cNvSpPr>
            <a:spLocks noGrp="1"/>
          </p:cNvSpPr>
          <p:nvPr>
            <p:ph type="sldNum" sz="quarter" idx="10"/>
          </p:nvPr>
        </p:nvSpPr>
        <p:spPr/>
        <p:txBody>
          <a:bodyPr/>
          <a:lstStyle/>
          <a:p>
            <a:fld id="{CFA2BFB0-25B4-4D96-A77A-383ABC758268}" type="slidenum">
              <a:rPr lang="tr-TR" smtClean="0"/>
              <a:pPr/>
              <a:t>16</a:t>
            </a:fld>
            <a:endParaRPr lang="tr-TR"/>
          </a:p>
        </p:txBody>
      </p:sp>
      <p:sp>
        <p:nvSpPr>
          <p:cNvPr id="6" name="5 Altbilgi Yer Tutucusu"/>
          <p:cNvSpPr>
            <a:spLocks noGrp="1"/>
          </p:cNvSpPr>
          <p:nvPr>
            <p:ph type="ftr" sz="quarter" idx="12"/>
          </p:nvPr>
        </p:nvSpPr>
        <p:spPr/>
        <p:txBody>
          <a:bodyPr/>
          <a:lstStyle/>
          <a:p>
            <a:endParaRPr lang="tr-T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Slayt Görüntüsü Yer Tutucusu"/>
          <p:cNvSpPr>
            <a:spLocks noGrp="1" noRot="1" noChangeAspect="1"/>
          </p:cNvSpPr>
          <p:nvPr>
            <p:ph type="sldImg"/>
          </p:nvPr>
        </p:nvSpPr>
        <p:spPr/>
      </p:sp>
      <p:sp>
        <p:nvSpPr>
          <p:cNvPr id="3" name="2 Not Yer Tutucusu"/>
          <p:cNvSpPr>
            <a:spLocks noGrp="1"/>
          </p:cNvSpPr>
          <p:nvPr>
            <p:ph type="body" idx="1"/>
          </p:nvPr>
        </p:nvSpPr>
        <p:spPr/>
        <p:txBody>
          <a:bodyPr>
            <a:normAutofit/>
          </a:bodyPr>
          <a:lstStyle/>
          <a:p>
            <a:pPr>
              <a:buFont typeface="Wingdings" pitchFamily="2" charset="2"/>
              <a:buNone/>
            </a:pPr>
            <a:endParaRPr lang="tr-TR" sz="1200" b="1" dirty="0" smtClean="0">
              <a:solidFill>
                <a:srgbClr val="002060"/>
              </a:solidFill>
              <a:latin typeface="Agency FB" pitchFamily="34" charset="0"/>
            </a:endParaRPr>
          </a:p>
        </p:txBody>
      </p:sp>
      <p:sp>
        <p:nvSpPr>
          <p:cNvPr id="4" name="3 Üstbilgi Yer Tutucusu"/>
          <p:cNvSpPr>
            <a:spLocks noGrp="1"/>
          </p:cNvSpPr>
          <p:nvPr>
            <p:ph type="hdr" sz="quarter" idx="10"/>
          </p:nvPr>
        </p:nvSpPr>
        <p:spPr/>
        <p:txBody>
          <a:bodyPr/>
          <a:lstStyle/>
          <a:p>
            <a:endParaRPr lang="tr-TR"/>
          </a:p>
        </p:txBody>
      </p:sp>
      <p:sp>
        <p:nvSpPr>
          <p:cNvPr id="5" name="4 Altbilgi Yer Tutucusu"/>
          <p:cNvSpPr>
            <a:spLocks noGrp="1"/>
          </p:cNvSpPr>
          <p:nvPr>
            <p:ph type="ftr" sz="quarter" idx="11"/>
          </p:nvPr>
        </p:nvSpPr>
        <p:spPr/>
        <p:txBody>
          <a:bodyPr/>
          <a:lstStyle/>
          <a:p>
            <a:endParaRPr lang="tr-TR"/>
          </a:p>
        </p:txBody>
      </p:sp>
      <p:sp>
        <p:nvSpPr>
          <p:cNvPr id="6" name="5 Slayt Numarası Yer Tutucusu"/>
          <p:cNvSpPr>
            <a:spLocks noGrp="1"/>
          </p:cNvSpPr>
          <p:nvPr>
            <p:ph type="sldNum" sz="quarter" idx="12"/>
          </p:nvPr>
        </p:nvSpPr>
        <p:spPr/>
        <p:txBody>
          <a:bodyPr/>
          <a:lstStyle/>
          <a:p>
            <a:fld id="{CFA2BFB0-25B4-4D96-A77A-383ABC758268}" type="slidenum">
              <a:rPr lang="tr-TR" smtClean="0"/>
              <a:pPr/>
              <a:t>2</a:t>
            </a:fld>
            <a:endParaRPr lang="tr-T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Slayt Görüntüsü Yer Tutucusu"/>
          <p:cNvSpPr>
            <a:spLocks noGrp="1" noRot="1" noChangeAspect="1"/>
          </p:cNvSpPr>
          <p:nvPr>
            <p:ph type="sldImg"/>
          </p:nvPr>
        </p:nvSpPr>
        <p:spPr/>
      </p:sp>
      <p:sp>
        <p:nvSpPr>
          <p:cNvPr id="3" name="2 Not Yer Tutucusu"/>
          <p:cNvSpPr>
            <a:spLocks noGrp="1"/>
          </p:cNvSpPr>
          <p:nvPr>
            <p:ph type="body" idx="1"/>
          </p:nvPr>
        </p:nvSpPr>
        <p:spPr/>
        <p:txBody>
          <a:bodyPr>
            <a:normAutofit/>
          </a:bodyPr>
          <a:lstStyle/>
          <a:p>
            <a:endParaRPr kumimoji="1" lang="tr-TR" sz="1200" kern="1200">
              <a:solidFill>
                <a:schemeClr val="tx1"/>
              </a:solidFill>
              <a:latin typeface="Times New Roman" pitchFamily="18" charset="0"/>
              <a:ea typeface="+mn-ea"/>
              <a:cs typeface="+mn-cs"/>
            </a:endParaRPr>
          </a:p>
        </p:txBody>
      </p:sp>
      <p:sp>
        <p:nvSpPr>
          <p:cNvPr id="4" name="3 Üstbilgi Yer Tutucusu"/>
          <p:cNvSpPr>
            <a:spLocks noGrp="1"/>
          </p:cNvSpPr>
          <p:nvPr>
            <p:ph type="hdr" sz="quarter" idx="10"/>
          </p:nvPr>
        </p:nvSpPr>
        <p:spPr/>
        <p:txBody>
          <a:bodyPr/>
          <a:lstStyle/>
          <a:p>
            <a:endParaRPr lang="tr-TR"/>
          </a:p>
        </p:txBody>
      </p:sp>
      <p:sp>
        <p:nvSpPr>
          <p:cNvPr id="5" name="4 Altbilgi Yer Tutucusu"/>
          <p:cNvSpPr>
            <a:spLocks noGrp="1"/>
          </p:cNvSpPr>
          <p:nvPr>
            <p:ph type="ftr" sz="quarter" idx="11"/>
          </p:nvPr>
        </p:nvSpPr>
        <p:spPr/>
        <p:txBody>
          <a:bodyPr/>
          <a:lstStyle/>
          <a:p>
            <a:endParaRPr lang="tr-TR"/>
          </a:p>
        </p:txBody>
      </p:sp>
      <p:sp>
        <p:nvSpPr>
          <p:cNvPr id="6" name="5 Slayt Numarası Yer Tutucusu"/>
          <p:cNvSpPr>
            <a:spLocks noGrp="1"/>
          </p:cNvSpPr>
          <p:nvPr>
            <p:ph type="sldNum" sz="quarter" idx="12"/>
          </p:nvPr>
        </p:nvSpPr>
        <p:spPr/>
        <p:txBody>
          <a:bodyPr/>
          <a:lstStyle/>
          <a:p>
            <a:fld id="{CFA2BFB0-25B4-4D96-A77A-383ABC758268}" type="slidenum">
              <a:rPr lang="tr-TR" smtClean="0"/>
              <a:pPr/>
              <a:t>3</a:t>
            </a:fld>
            <a:endParaRPr lang="tr-T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Slayt Görüntüsü Yer Tutucusu"/>
          <p:cNvSpPr>
            <a:spLocks noGrp="1" noRot="1" noChangeAspect="1"/>
          </p:cNvSpPr>
          <p:nvPr>
            <p:ph type="sldImg"/>
          </p:nvPr>
        </p:nvSpPr>
        <p:spPr/>
      </p:sp>
      <p:sp>
        <p:nvSpPr>
          <p:cNvPr id="3" name="2 Not Yer Tutucusu"/>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kumimoji="1" lang="tr-TR" sz="1200" kern="1200" smtClean="0">
                <a:solidFill>
                  <a:schemeClr val="tx1"/>
                </a:solidFill>
                <a:latin typeface="Times New Roman" pitchFamily="18" charset="0"/>
                <a:ea typeface="+mn-ea"/>
                <a:cs typeface="+mn-cs"/>
              </a:rPr>
              <a:t>…</a:t>
            </a:r>
          </a:p>
          <a:p>
            <a:pPr marL="0" marR="0" indent="0" algn="l" defTabSz="914400" rtl="0" eaLnBrk="0" fontAlgn="base" latinLnBrk="0" hangingPunct="0">
              <a:lnSpc>
                <a:spcPct val="100000"/>
              </a:lnSpc>
              <a:spcBef>
                <a:spcPct val="30000"/>
              </a:spcBef>
              <a:spcAft>
                <a:spcPct val="0"/>
              </a:spcAft>
              <a:buClrTx/>
              <a:buSzTx/>
              <a:buFontTx/>
              <a:buNone/>
              <a:tabLst/>
              <a:defRPr/>
            </a:pPr>
            <a:r>
              <a:rPr kumimoji="1" lang="tr-TR" sz="1200" kern="1200" smtClean="0">
                <a:solidFill>
                  <a:schemeClr val="tx1"/>
                </a:solidFill>
                <a:latin typeface="Times New Roman" pitchFamily="18" charset="0"/>
                <a:ea typeface="+mn-ea"/>
                <a:cs typeface="+mn-cs"/>
              </a:rPr>
              <a:t>Ancak zayıf koşullu olduğunda sayısal hesaplamalardaki yuvarlatma hatalarından dolayı problemler çıkabilir. İnterpolasyon polinomunu belirlemek için değişik yöntemler geliştirilmiştir. </a:t>
            </a:r>
          </a:p>
          <a:p>
            <a:endParaRPr kumimoji="1" lang="tr-TR" sz="1200" kern="1200">
              <a:solidFill>
                <a:schemeClr val="tx1"/>
              </a:solidFill>
              <a:latin typeface="Times New Roman" pitchFamily="18" charset="0"/>
              <a:ea typeface="+mn-ea"/>
              <a:cs typeface="+mn-cs"/>
            </a:endParaRPr>
          </a:p>
        </p:txBody>
      </p:sp>
      <p:sp>
        <p:nvSpPr>
          <p:cNvPr id="4" name="3 Üstbilgi Yer Tutucusu"/>
          <p:cNvSpPr>
            <a:spLocks noGrp="1"/>
          </p:cNvSpPr>
          <p:nvPr>
            <p:ph type="hdr" sz="quarter" idx="10"/>
          </p:nvPr>
        </p:nvSpPr>
        <p:spPr/>
        <p:txBody>
          <a:bodyPr/>
          <a:lstStyle/>
          <a:p>
            <a:endParaRPr lang="tr-TR"/>
          </a:p>
        </p:txBody>
      </p:sp>
      <p:sp>
        <p:nvSpPr>
          <p:cNvPr id="5" name="4 Altbilgi Yer Tutucusu"/>
          <p:cNvSpPr>
            <a:spLocks noGrp="1"/>
          </p:cNvSpPr>
          <p:nvPr>
            <p:ph type="ftr" sz="quarter" idx="11"/>
          </p:nvPr>
        </p:nvSpPr>
        <p:spPr/>
        <p:txBody>
          <a:bodyPr/>
          <a:lstStyle/>
          <a:p>
            <a:endParaRPr lang="tr-TR"/>
          </a:p>
        </p:txBody>
      </p:sp>
      <p:sp>
        <p:nvSpPr>
          <p:cNvPr id="6" name="5 Slayt Numarası Yer Tutucusu"/>
          <p:cNvSpPr>
            <a:spLocks noGrp="1"/>
          </p:cNvSpPr>
          <p:nvPr>
            <p:ph type="sldNum" sz="quarter" idx="12"/>
          </p:nvPr>
        </p:nvSpPr>
        <p:spPr/>
        <p:txBody>
          <a:bodyPr/>
          <a:lstStyle/>
          <a:p>
            <a:fld id="{CFA2BFB0-25B4-4D96-A77A-383ABC758268}" type="slidenum">
              <a:rPr lang="tr-TR" smtClean="0"/>
              <a:pPr/>
              <a:t>4</a:t>
            </a:fld>
            <a:endParaRPr lang="tr-T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Slayt Görüntüsü Yer Tutucusu"/>
          <p:cNvSpPr>
            <a:spLocks noGrp="1" noRot="1" noChangeAspect="1"/>
          </p:cNvSpPr>
          <p:nvPr>
            <p:ph type="sldImg"/>
          </p:nvPr>
        </p:nvSpPr>
        <p:spPr/>
      </p:sp>
      <p:sp>
        <p:nvSpPr>
          <p:cNvPr id="3" name="2 Not Yer Tutucusu"/>
          <p:cNvSpPr>
            <a:spLocks noGrp="1"/>
          </p:cNvSpPr>
          <p:nvPr>
            <p:ph type="body" idx="1"/>
          </p:nvPr>
        </p:nvSpPr>
        <p:spPr/>
        <p:txBody>
          <a:bodyPr>
            <a:normAutofit/>
          </a:bodyPr>
          <a:lstStyle/>
          <a:p>
            <a:endParaRPr kumimoji="1" lang="tr-TR" sz="1200" kern="1200" dirty="0">
              <a:solidFill>
                <a:schemeClr val="tx1"/>
              </a:solidFill>
              <a:latin typeface="Times New Roman" pitchFamily="18" charset="0"/>
              <a:ea typeface="+mn-ea"/>
              <a:cs typeface="+mn-cs"/>
            </a:endParaRPr>
          </a:p>
        </p:txBody>
      </p:sp>
      <p:sp>
        <p:nvSpPr>
          <p:cNvPr id="5" name="4 Altbilgi Yer Tutucusu"/>
          <p:cNvSpPr>
            <a:spLocks noGrp="1"/>
          </p:cNvSpPr>
          <p:nvPr>
            <p:ph type="ftr" sz="quarter" idx="11"/>
          </p:nvPr>
        </p:nvSpPr>
        <p:spPr/>
        <p:txBody>
          <a:bodyPr/>
          <a:lstStyle/>
          <a:p>
            <a:endParaRPr lang="tr-TR"/>
          </a:p>
        </p:txBody>
      </p:sp>
      <p:sp>
        <p:nvSpPr>
          <p:cNvPr id="6" name="5 Slayt Numarası Yer Tutucusu"/>
          <p:cNvSpPr>
            <a:spLocks noGrp="1"/>
          </p:cNvSpPr>
          <p:nvPr>
            <p:ph type="sldNum" sz="quarter" idx="12"/>
          </p:nvPr>
        </p:nvSpPr>
        <p:spPr/>
        <p:txBody>
          <a:bodyPr/>
          <a:lstStyle/>
          <a:p>
            <a:fld id="{CFA2BFB0-25B4-4D96-A77A-383ABC758268}" type="slidenum">
              <a:rPr lang="tr-TR" smtClean="0"/>
              <a:pPr/>
              <a:t>5</a:t>
            </a:fld>
            <a:endParaRPr lang="tr-T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Slayt Görüntüsü Yer Tutucusu"/>
          <p:cNvSpPr>
            <a:spLocks noGrp="1" noRot="1" noChangeAspect="1"/>
          </p:cNvSpPr>
          <p:nvPr>
            <p:ph type="sldImg"/>
          </p:nvPr>
        </p:nvSpPr>
        <p:spPr/>
      </p:sp>
      <p:sp>
        <p:nvSpPr>
          <p:cNvPr id="3" name="2 Not Yer Tutucusu"/>
          <p:cNvSpPr>
            <a:spLocks noGrp="1"/>
          </p:cNvSpPr>
          <p:nvPr>
            <p:ph type="body" idx="1"/>
          </p:nvPr>
        </p:nvSpPr>
        <p:spPr/>
        <p:txBody>
          <a:bodyPr>
            <a:normAutofit/>
          </a:bodyPr>
          <a:lstStyle/>
          <a:p>
            <a:endParaRPr kumimoji="1" lang="tr-TR" sz="1200" kern="1200" dirty="0">
              <a:solidFill>
                <a:schemeClr val="tx1"/>
              </a:solidFill>
              <a:latin typeface="Times New Roman" pitchFamily="18" charset="0"/>
              <a:ea typeface="+mn-ea"/>
              <a:cs typeface="+mn-cs"/>
            </a:endParaRPr>
          </a:p>
        </p:txBody>
      </p:sp>
      <p:sp>
        <p:nvSpPr>
          <p:cNvPr id="5" name="4 Altbilgi Yer Tutucusu"/>
          <p:cNvSpPr>
            <a:spLocks noGrp="1"/>
          </p:cNvSpPr>
          <p:nvPr>
            <p:ph type="ftr" sz="quarter" idx="11"/>
          </p:nvPr>
        </p:nvSpPr>
        <p:spPr/>
        <p:txBody>
          <a:bodyPr/>
          <a:lstStyle/>
          <a:p>
            <a:endParaRPr lang="tr-TR"/>
          </a:p>
        </p:txBody>
      </p:sp>
      <p:sp>
        <p:nvSpPr>
          <p:cNvPr id="6" name="5 Slayt Numarası Yer Tutucusu"/>
          <p:cNvSpPr>
            <a:spLocks noGrp="1"/>
          </p:cNvSpPr>
          <p:nvPr>
            <p:ph type="sldNum" sz="quarter" idx="12"/>
          </p:nvPr>
        </p:nvSpPr>
        <p:spPr/>
        <p:txBody>
          <a:bodyPr/>
          <a:lstStyle/>
          <a:p>
            <a:fld id="{CFA2BFB0-25B4-4D96-A77A-383ABC758268}" type="slidenum">
              <a:rPr lang="tr-TR" smtClean="0"/>
              <a:pPr/>
              <a:t>6</a:t>
            </a:fld>
            <a:endParaRPr lang="tr-T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Slayt Görüntüsü Yer Tutucusu"/>
          <p:cNvSpPr>
            <a:spLocks noGrp="1" noRot="1" noChangeAspect="1"/>
          </p:cNvSpPr>
          <p:nvPr>
            <p:ph type="sldImg"/>
          </p:nvPr>
        </p:nvSpPr>
        <p:spPr/>
      </p:sp>
      <p:sp>
        <p:nvSpPr>
          <p:cNvPr id="3" name="2 Not Yer Tutucusu"/>
          <p:cNvSpPr>
            <a:spLocks noGrp="1"/>
          </p:cNvSpPr>
          <p:nvPr>
            <p:ph type="body" idx="1"/>
          </p:nvPr>
        </p:nvSpPr>
        <p:spPr/>
        <p:txBody>
          <a:bodyPr>
            <a:normAutofit/>
          </a:bodyPr>
          <a:lstStyle/>
          <a:p>
            <a:endParaRPr kumimoji="1" lang="tr-TR" sz="1200" kern="1200">
              <a:solidFill>
                <a:schemeClr val="tx1"/>
              </a:solidFill>
              <a:latin typeface="Times New Roman" pitchFamily="18" charset="0"/>
              <a:ea typeface="+mn-ea"/>
              <a:cs typeface="+mn-cs"/>
            </a:endParaRPr>
          </a:p>
        </p:txBody>
      </p:sp>
      <p:sp>
        <p:nvSpPr>
          <p:cNvPr id="4" name="3 Üstbilgi Yer Tutucusu"/>
          <p:cNvSpPr>
            <a:spLocks noGrp="1"/>
          </p:cNvSpPr>
          <p:nvPr>
            <p:ph type="hdr" sz="quarter" idx="10"/>
          </p:nvPr>
        </p:nvSpPr>
        <p:spPr/>
        <p:txBody>
          <a:bodyPr/>
          <a:lstStyle/>
          <a:p>
            <a:endParaRPr lang="tr-TR"/>
          </a:p>
        </p:txBody>
      </p:sp>
      <p:sp>
        <p:nvSpPr>
          <p:cNvPr id="5" name="4 Altbilgi Yer Tutucusu"/>
          <p:cNvSpPr>
            <a:spLocks noGrp="1"/>
          </p:cNvSpPr>
          <p:nvPr>
            <p:ph type="ftr" sz="quarter" idx="11"/>
          </p:nvPr>
        </p:nvSpPr>
        <p:spPr/>
        <p:txBody>
          <a:bodyPr/>
          <a:lstStyle/>
          <a:p>
            <a:endParaRPr lang="tr-TR"/>
          </a:p>
        </p:txBody>
      </p:sp>
      <p:sp>
        <p:nvSpPr>
          <p:cNvPr id="6" name="5 Slayt Numarası Yer Tutucusu"/>
          <p:cNvSpPr>
            <a:spLocks noGrp="1"/>
          </p:cNvSpPr>
          <p:nvPr>
            <p:ph type="sldNum" sz="quarter" idx="12"/>
          </p:nvPr>
        </p:nvSpPr>
        <p:spPr/>
        <p:txBody>
          <a:bodyPr/>
          <a:lstStyle/>
          <a:p>
            <a:fld id="{CFA2BFB0-25B4-4D96-A77A-383ABC758268}" type="slidenum">
              <a:rPr lang="tr-TR" smtClean="0"/>
              <a:pPr/>
              <a:t>7</a:t>
            </a:fld>
            <a:endParaRPr lang="tr-T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Slayt Görüntüsü Yer Tutucusu"/>
          <p:cNvSpPr>
            <a:spLocks noGrp="1" noRot="1" noChangeAspect="1"/>
          </p:cNvSpPr>
          <p:nvPr>
            <p:ph type="sldImg"/>
          </p:nvPr>
        </p:nvSpPr>
        <p:spPr/>
      </p:sp>
      <p:sp>
        <p:nvSpPr>
          <p:cNvPr id="3" name="2 Not Yer Tutucusu"/>
          <p:cNvSpPr>
            <a:spLocks noGrp="1"/>
          </p:cNvSpPr>
          <p:nvPr>
            <p:ph type="body" idx="1"/>
          </p:nvPr>
        </p:nvSpPr>
        <p:spPr/>
        <p:txBody>
          <a:bodyPr>
            <a:normAutofit/>
          </a:bodyPr>
          <a:lstStyle/>
          <a:p>
            <a:r>
              <a:rPr kumimoji="1" lang="tr-TR" sz="1200" kern="1200" dirty="0" smtClean="0">
                <a:solidFill>
                  <a:schemeClr val="tx1"/>
                </a:solidFill>
                <a:latin typeface="Times New Roman" pitchFamily="18" charset="0"/>
                <a:ea typeface="+mn-ea"/>
                <a:cs typeface="+mn-cs"/>
              </a:rPr>
              <a:t>polinomu kullanılırsa </a:t>
            </a:r>
            <a:r>
              <a:rPr kumimoji="1" lang="tr-TR" sz="1200" kern="1200" dirty="0" err="1" smtClean="0">
                <a:solidFill>
                  <a:schemeClr val="tx1"/>
                </a:solidFill>
                <a:latin typeface="Times New Roman" pitchFamily="18" charset="0"/>
                <a:ea typeface="+mn-ea"/>
                <a:cs typeface="+mn-cs"/>
              </a:rPr>
              <a:t>interpolasyonda</a:t>
            </a:r>
            <a:r>
              <a:rPr kumimoji="1" lang="tr-TR" sz="1200" kern="1200" dirty="0" smtClean="0">
                <a:solidFill>
                  <a:schemeClr val="tx1"/>
                </a:solidFill>
                <a:latin typeface="Times New Roman" pitchFamily="18" charset="0"/>
                <a:ea typeface="+mn-ea"/>
                <a:cs typeface="+mn-cs"/>
              </a:rPr>
              <a:t> yapılan hatalar grafikteki gibi olur. Grafikte kırmızı çizgi sin (x), mavi çizgi P4(x) değerlerini göstermektedir. </a:t>
            </a:r>
          </a:p>
          <a:p>
            <a:r>
              <a:rPr kumimoji="1" lang="tr-TR" sz="1200" kern="1200" dirty="0" smtClean="0">
                <a:solidFill>
                  <a:schemeClr val="tx1"/>
                </a:solidFill>
                <a:latin typeface="Times New Roman" pitchFamily="18" charset="0"/>
                <a:ea typeface="+mn-ea"/>
                <a:cs typeface="+mn-cs"/>
              </a:rPr>
              <a:t> </a:t>
            </a:r>
          </a:p>
          <a:p>
            <a:r>
              <a:rPr kumimoji="1" lang="tr-TR" sz="1200" kern="1200" dirty="0" smtClean="0">
                <a:solidFill>
                  <a:schemeClr val="tx1"/>
                </a:solidFill>
                <a:latin typeface="Times New Roman" pitchFamily="18" charset="0"/>
                <a:ea typeface="+mn-ea"/>
                <a:cs typeface="+mn-cs"/>
              </a:rPr>
              <a:t>Sinüs fonksiyonunun değerlerini hesaplamak için Taylor açılımından faydalanılabilir. Uygun bir  x0 noktası seçip, bu nokta komşuluğunda geçerli olmak üzere Taylor serisindeki birkaç terimin oluşturduğu polinom sinüs fonksiyonu yerine kullanılabilir. Sinüs fonksiyonunu x=pi noktası komşuluğunda seriye açalım. </a:t>
            </a:r>
          </a:p>
          <a:p>
            <a:r>
              <a:rPr kumimoji="1" lang="tr-TR" sz="1200" kern="1200" dirty="0" smtClean="0">
                <a:solidFill>
                  <a:schemeClr val="tx1"/>
                </a:solidFill>
                <a:latin typeface="Times New Roman" pitchFamily="18" charset="0"/>
                <a:ea typeface="+mn-ea"/>
                <a:cs typeface="+mn-cs"/>
              </a:rPr>
              <a:t>…</a:t>
            </a:r>
          </a:p>
          <a:p>
            <a:pPr marL="0" marR="0" indent="0" algn="l" defTabSz="914400" rtl="0" eaLnBrk="0" fontAlgn="base" latinLnBrk="0" hangingPunct="0">
              <a:lnSpc>
                <a:spcPct val="100000"/>
              </a:lnSpc>
              <a:spcBef>
                <a:spcPct val="30000"/>
              </a:spcBef>
              <a:spcAft>
                <a:spcPct val="0"/>
              </a:spcAft>
              <a:buClrTx/>
              <a:buSzTx/>
              <a:buFontTx/>
              <a:buNone/>
              <a:tabLst/>
              <a:defRPr/>
            </a:pPr>
            <a:r>
              <a:rPr kumimoji="1" lang="tr-TR" sz="1200" kern="1200" dirty="0" smtClean="0">
                <a:solidFill>
                  <a:schemeClr val="tx1"/>
                </a:solidFill>
                <a:latin typeface="Times New Roman" pitchFamily="18" charset="0"/>
                <a:ea typeface="+mn-ea"/>
                <a:cs typeface="+mn-cs"/>
              </a:rPr>
              <a:t>fonksiyonunu sinüs fonksiyonu yerine kullanalım. Aşağıdaki grafikte, siyah </a:t>
            </a:r>
            <a:r>
              <a:rPr kumimoji="1" lang="tr-TR" sz="1200" kern="1200" dirty="0" err="1" smtClean="0">
                <a:solidFill>
                  <a:schemeClr val="tx1"/>
                </a:solidFill>
                <a:latin typeface="Times New Roman" pitchFamily="18" charset="0"/>
                <a:ea typeface="+mn-ea"/>
                <a:cs typeface="+mn-cs"/>
              </a:rPr>
              <a:t>cizgi</a:t>
            </a:r>
            <a:r>
              <a:rPr kumimoji="1" lang="tr-TR" sz="1200" kern="1200" dirty="0" smtClean="0">
                <a:solidFill>
                  <a:schemeClr val="tx1"/>
                </a:solidFill>
                <a:latin typeface="Times New Roman" pitchFamily="18" charset="0"/>
                <a:ea typeface="+mn-ea"/>
                <a:cs typeface="+mn-cs"/>
              </a:rPr>
              <a:t> </a:t>
            </a:r>
            <a:r>
              <a:rPr kumimoji="1" lang="tr-TR" sz="1200" i="1" kern="1200" dirty="0" smtClean="0">
                <a:solidFill>
                  <a:schemeClr val="tx1"/>
                </a:solidFill>
                <a:latin typeface="Times New Roman" pitchFamily="18" charset="0"/>
                <a:ea typeface="+mn-ea"/>
                <a:cs typeface="+mn-cs"/>
              </a:rPr>
              <a:t>p</a:t>
            </a:r>
            <a:r>
              <a:rPr kumimoji="1" lang="tr-TR" sz="1200" kern="1200" dirty="0" smtClean="0">
                <a:solidFill>
                  <a:schemeClr val="tx1"/>
                </a:solidFill>
                <a:latin typeface="Times New Roman" pitchFamily="18" charset="0"/>
                <a:ea typeface="+mn-ea"/>
                <a:cs typeface="+mn-cs"/>
              </a:rPr>
              <a:t>3, kırmızı çizgi sinüs fonksiyonuna ve mavi çizgi yukarıdaki  p4(x) polinomuna aittir.</a:t>
            </a:r>
          </a:p>
          <a:p>
            <a:r>
              <a:rPr kumimoji="1" lang="tr-TR" sz="1200" kern="1200" dirty="0" smtClean="0">
                <a:solidFill>
                  <a:schemeClr val="tx1"/>
                </a:solidFill>
                <a:latin typeface="Times New Roman" pitchFamily="18" charset="0"/>
                <a:ea typeface="+mn-ea"/>
                <a:cs typeface="+mn-cs"/>
              </a:rPr>
              <a:t>…</a:t>
            </a:r>
            <a:endParaRPr kumimoji="1" lang="tr-TR" sz="1200" kern="1200" dirty="0">
              <a:solidFill>
                <a:schemeClr val="tx1"/>
              </a:solidFill>
              <a:latin typeface="Times New Roman" pitchFamily="18" charset="0"/>
              <a:ea typeface="+mn-ea"/>
              <a:cs typeface="+mn-cs"/>
            </a:endParaRPr>
          </a:p>
        </p:txBody>
      </p:sp>
      <p:sp>
        <p:nvSpPr>
          <p:cNvPr id="4" name="3 Üstbilgi Yer Tutucusu"/>
          <p:cNvSpPr>
            <a:spLocks noGrp="1"/>
          </p:cNvSpPr>
          <p:nvPr>
            <p:ph type="hdr" sz="quarter" idx="10"/>
          </p:nvPr>
        </p:nvSpPr>
        <p:spPr/>
        <p:txBody>
          <a:bodyPr/>
          <a:lstStyle/>
          <a:p>
            <a:endParaRPr lang="tr-TR"/>
          </a:p>
        </p:txBody>
      </p:sp>
      <p:sp>
        <p:nvSpPr>
          <p:cNvPr id="5" name="4 Altbilgi Yer Tutucusu"/>
          <p:cNvSpPr>
            <a:spLocks noGrp="1"/>
          </p:cNvSpPr>
          <p:nvPr>
            <p:ph type="ftr" sz="quarter" idx="11"/>
          </p:nvPr>
        </p:nvSpPr>
        <p:spPr/>
        <p:txBody>
          <a:bodyPr/>
          <a:lstStyle/>
          <a:p>
            <a:endParaRPr lang="tr-TR"/>
          </a:p>
        </p:txBody>
      </p:sp>
      <p:sp>
        <p:nvSpPr>
          <p:cNvPr id="6" name="5 Slayt Numarası Yer Tutucusu"/>
          <p:cNvSpPr>
            <a:spLocks noGrp="1"/>
          </p:cNvSpPr>
          <p:nvPr>
            <p:ph type="sldNum" sz="quarter" idx="12"/>
          </p:nvPr>
        </p:nvSpPr>
        <p:spPr/>
        <p:txBody>
          <a:bodyPr/>
          <a:lstStyle/>
          <a:p>
            <a:fld id="{CFA2BFB0-25B4-4D96-A77A-383ABC758268}" type="slidenum">
              <a:rPr lang="tr-TR" smtClean="0"/>
              <a:pPr/>
              <a:t>8</a:t>
            </a:fld>
            <a:endParaRPr lang="tr-T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Slayt Görüntüsü Yer Tutucusu"/>
          <p:cNvSpPr>
            <a:spLocks noGrp="1" noRot="1" noChangeAspect="1"/>
          </p:cNvSpPr>
          <p:nvPr>
            <p:ph type="sldImg"/>
          </p:nvPr>
        </p:nvSpPr>
        <p:spPr/>
      </p:sp>
      <p:sp>
        <p:nvSpPr>
          <p:cNvPr id="3" name="2 Not Yer Tutucusu"/>
          <p:cNvSpPr>
            <a:spLocks noGrp="1"/>
          </p:cNvSpPr>
          <p:nvPr>
            <p:ph type="body" idx="1"/>
          </p:nvPr>
        </p:nvSpPr>
        <p:spPr/>
        <p:txBody>
          <a:bodyPr>
            <a:normAutofit/>
          </a:bodyPr>
          <a:lstStyle/>
          <a:p>
            <a:endParaRPr kumimoji="1" lang="tr-TR" sz="1200" kern="1200">
              <a:solidFill>
                <a:schemeClr val="tx1"/>
              </a:solidFill>
              <a:latin typeface="Times New Roman" pitchFamily="18" charset="0"/>
              <a:ea typeface="+mn-ea"/>
              <a:cs typeface="+mn-cs"/>
            </a:endParaRPr>
          </a:p>
        </p:txBody>
      </p:sp>
      <p:sp>
        <p:nvSpPr>
          <p:cNvPr id="4" name="3 Üstbilgi Yer Tutucusu"/>
          <p:cNvSpPr>
            <a:spLocks noGrp="1"/>
          </p:cNvSpPr>
          <p:nvPr>
            <p:ph type="hdr" sz="quarter" idx="10"/>
          </p:nvPr>
        </p:nvSpPr>
        <p:spPr/>
        <p:txBody>
          <a:bodyPr/>
          <a:lstStyle/>
          <a:p>
            <a:endParaRPr lang="tr-TR"/>
          </a:p>
        </p:txBody>
      </p:sp>
      <p:sp>
        <p:nvSpPr>
          <p:cNvPr id="5" name="4 Altbilgi Yer Tutucusu"/>
          <p:cNvSpPr>
            <a:spLocks noGrp="1"/>
          </p:cNvSpPr>
          <p:nvPr>
            <p:ph type="ftr" sz="quarter" idx="11"/>
          </p:nvPr>
        </p:nvSpPr>
        <p:spPr/>
        <p:txBody>
          <a:bodyPr/>
          <a:lstStyle/>
          <a:p>
            <a:endParaRPr lang="tr-TR"/>
          </a:p>
        </p:txBody>
      </p:sp>
      <p:sp>
        <p:nvSpPr>
          <p:cNvPr id="6" name="5 Slayt Numarası Yer Tutucusu"/>
          <p:cNvSpPr>
            <a:spLocks noGrp="1"/>
          </p:cNvSpPr>
          <p:nvPr>
            <p:ph type="sldNum" sz="quarter" idx="12"/>
          </p:nvPr>
        </p:nvSpPr>
        <p:spPr/>
        <p:txBody>
          <a:bodyPr/>
          <a:lstStyle/>
          <a:p>
            <a:fld id="{CFA2BFB0-25B4-4D96-A77A-383ABC758268}" type="slidenum">
              <a:rPr lang="tr-TR" smtClean="0"/>
              <a:pPr/>
              <a:t>9</a:t>
            </a:fld>
            <a:endParaRPr lang="tr-T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bg>
      <p:bgRef idx="1001">
        <a:schemeClr val="bg1"/>
      </p:bgRef>
    </p:bg>
    <p:spTree>
      <p:nvGrpSpPr>
        <p:cNvPr id="1" name=""/>
        <p:cNvGrpSpPr/>
        <p:nvPr/>
      </p:nvGrpSpPr>
      <p:grpSpPr>
        <a:xfrm>
          <a:off x="0" y="0"/>
          <a:ext cx="0" cy="0"/>
          <a:chOff x="0" y="0"/>
          <a:chExt cx="0" cy="0"/>
        </a:xfrm>
      </p:grpSpPr>
      <p:sp>
        <p:nvSpPr>
          <p:cNvPr id="8" name="7 Başlık"/>
          <p:cNvSpPr>
            <a:spLocks noGrp="1"/>
          </p:cNvSpPr>
          <p:nvPr>
            <p:ph type="ctrTitle"/>
          </p:nvPr>
        </p:nvSpPr>
        <p:spPr>
          <a:xfrm>
            <a:off x="2286000" y="3124200"/>
            <a:ext cx="6172200" cy="1894362"/>
          </a:xfrm>
        </p:spPr>
        <p:txBody>
          <a:bodyPr/>
          <a:lstStyle>
            <a:lvl1pPr>
              <a:defRPr b="1"/>
            </a:lvl1pPr>
          </a:lstStyle>
          <a:p>
            <a:r>
              <a:rPr kumimoji="0" lang="tr-TR" smtClean="0"/>
              <a:t>Asıl başlık stili için tıklatın</a:t>
            </a:r>
            <a:endParaRPr kumimoji="0" lang="en-US"/>
          </a:p>
        </p:txBody>
      </p:sp>
      <p:sp>
        <p:nvSpPr>
          <p:cNvPr id="9" name="8 Alt Başlık"/>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tr-TR" smtClean="0"/>
              <a:t>Asıl alt başlık stilini düzenlemek için tıklatın</a:t>
            </a:r>
            <a:endParaRPr kumimoji="0" lang="en-US"/>
          </a:p>
        </p:txBody>
      </p:sp>
      <p:sp>
        <p:nvSpPr>
          <p:cNvPr id="28" name="27 Veri Yer Tutucusu"/>
          <p:cNvSpPr>
            <a:spLocks noGrp="1"/>
          </p:cNvSpPr>
          <p:nvPr>
            <p:ph type="dt" sz="half" idx="10"/>
          </p:nvPr>
        </p:nvSpPr>
        <p:spPr bwMode="auto">
          <a:xfrm rot="5400000">
            <a:off x="7764621" y="1174097"/>
            <a:ext cx="2286000" cy="381000"/>
          </a:xfrm>
        </p:spPr>
        <p:txBody>
          <a:bodyPr/>
          <a:lstStyle/>
          <a:p>
            <a:r>
              <a:rPr lang="tr-TR" smtClean="0"/>
              <a:t>3.  Hafta</a:t>
            </a:r>
            <a:endParaRPr lang="tr-TR"/>
          </a:p>
        </p:txBody>
      </p:sp>
      <p:sp>
        <p:nvSpPr>
          <p:cNvPr id="17" name="16 Altbilgi Yer Tutucusu"/>
          <p:cNvSpPr>
            <a:spLocks noGrp="1"/>
          </p:cNvSpPr>
          <p:nvPr>
            <p:ph type="ftr" sz="quarter" idx="11"/>
          </p:nvPr>
        </p:nvSpPr>
        <p:spPr bwMode="auto">
          <a:xfrm rot="5400000">
            <a:off x="7077269" y="4181669"/>
            <a:ext cx="3657600" cy="384048"/>
          </a:xfrm>
        </p:spPr>
        <p:txBody>
          <a:bodyPr/>
          <a:lstStyle/>
          <a:p>
            <a:r>
              <a:rPr lang="tr-TR" smtClean="0"/>
              <a:t>SAÜ YYurtaY </a:t>
            </a:r>
            <a:endParaRPr lang="tr-TR"/>
          </a:p>
        </p:txBody>
      </p:sp>
      <p:sp>
        <p:nvSpPr>
          <p:cNvPr id="10" name="9 Dikdörtgen"/>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11 Dikdörtgen"/>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13 Dikdörtgen"/>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18 Dikdörtgen"/>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10 Düz Bağlayıcı"/>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17 Düz Bağlayıcı"/>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19 Düz Bağlayıcı"/>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15 Düz Bağlayıcı"/>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14 Düz Bağlayıcı"/>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21 Düz Bağlayıcı"/>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26 Dikdörtgen"/>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20 Oval"/>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22 Oval"/>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23 Oval"/>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25 Oval"/>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24 Oval"/>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28 Slayt Numarası Yer Tutucusu"/>
          <p:cNvSpPr>
            <a:spLocks noGrp="1"/>
          </p:cNvSpPr>
          <p:nvPr>
            <p:ph type="sldNum" sz="quarter" idx="12"/>
          </p:nvPr>
        </p:nvSpPr>
        <p:spPr bwMode="auto">
          <a:xfrm>
            <a:off x="1325544" y="4928702"/>
            <a:ext cx="609600" cy="517524"/>
          </a:xfrm>
        </p:spPr>
        <p:txBody>
          <a:bodyPr/>
          <a:lstStyle/>
          <a:p>
            <a:fld id="{873751C7-D8B0-49E9-A6B0-B08BA81E385A}" type="slidenum">
              <a:rPr lang="tr-TR" smtClean="0"/>
              <a:pPr/>
              <a:t>‹#›</a:t>
            </a:fld>
            <a:endParaRPr lang="tr-TR"/>
          </a:p>
        </p:txBody>
      </p:sp>
    </p:spTree>
  </p:cSld>
  <p:clrMapOvr>
    <a:overrideClrMapping bg1="lt1" tx1="dk1" bg2="lt2" tx2="dk2" accent1="accent1" accent2="accent2" accent3="accent3" accent4="accent4" accent5="accent5" accent6="accent6" hlink="hlink" folHlink="folHlink"/>
  </p:clrMapOvr>
  <p:transition>
    <p:pull dir="r"/>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Dikey Metin">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r>
              <a:rPr kumimoji="0" lang="tr-TR" smtClean="0"/>
              <a:t>Asıl başlık stili için tıklatın</a:t>
            </a:r>
            <a:endParaRPr kumimoji="0" lang="en-US"/>
          </a:p>
        </p:txBody>
      </p:sp>
      <p:sp>
        <p:nvSpPr>
          <p:cNvPr id="3" name="2 Dikey Metin Yer Tutucusu"/>
          <p:cNvSpPr>
            <a:spLocks noGrp="1"/>
          </p:cNvSpPr>
          <p:nvPr>
            <p:ph type="body" orient="vert" idx="1"/>
          </p:nvPr>
        </p:nvSpPr>
        <p:spPr/>
        <p:txBody>
          <a:bodyPr vert="eaVert"/>
          <a:lstStyle/>
          <a:p>
            <a:pPr lvl="0" eaLnBrk="1" latinLnBrk="0" hangingPunct="1"/>
            <a:r>
              <a:rPr lang="tr-TR" smtClean="0"/>
              <a:t>Asıl metin stillerini düzenlemek için tıklatın</a:t>
            </a:r>
          </a:p>
          <a:p>
            <a:pPr lvl="1" eaLnBrk="1" latinLnBrk="0" hangingPunct="1"/>
            <a:r>
              <a:rPr lang="tr-TR" smtClean="0"/>
              <a:t>İkinci düzey</a:t>
            </a:r>
          </a:p>
          <a:p>
            <a:pPr lvl="2" eaLnBrk="1" latinLnBrk="0" hangingPunct="1"/>
            <a:r>
              <a:rPr lang="tr-TR" smtClean="0"/>
              <a:t>Üçüncü düzey</a:t>
            </a:r>
          </a:p>
          <a:p>
            <a:pPr lvl="3" eaLnBrk="1" latinLnBrk="0" hangingPunct="1"/>
            <a:r>
              <a:rPr lang="tr-TR" smtClean="0"/>
              <a:t>Dördüncü düzey</a:t>
            </a:r>
          </a:p>
          <a:p>
            <a:pPr lvl="4" eaLnBrk="1" latinLnBrk="0" hangingPunct="1"/>
            <a:r>
              <a:rPr lang="tr-TR" smtClean="0"/>
              <a:t>Beşinci düzey</a:t>
            </a:r>
            <a:endParaRPr kumimoji="0" lang="en-US"/>
          </a:p>
        </p:txBody>
      </p:sp>
      <p:sp>
        <p:nvSpPr>
          <p:cNvPr id="4" name="3 Veri Yer Tutucusu"/>
          <p:cNvSpPr>
            <a:spLocks noGrp="1"/>
          </p:cNvSpPr>
          <p:nvPr>
            <p:ph type="dt" sz="half" idx="10"/>
          </p:nvPr>
        </p:nvSpPr>
        <p:spPr/>
        <p:txBody>
          <a:bodyPr/>
          <a:lstStyle/>
          <a:p>
            <a:r>
              <a:rPr lang="tr-TR" smtClean="0"/>
              <a:t>3.  Hafta</a:t>
            </a:r>
            <a:endParaRPr lang="tr-TR"/>
          </a:p>
        </p:txBody>
      </p:sp>
      <p:sp>
        <p:nvSpPr>
          <p:cNvPr id="5" name="4 Altbilgi Yer Tutucusu"/>
          <p:cNvSpPr>
            <a:spLocks noGrp="1"/>
          </p:cNvSpPr>
          <p:nvPr>
            <p:ph type="ftr" sz="quarter" idx="11"/>
          </p:nvPr>
        </p:nvSpPr>
        <p:spPr/>
        <p:txBody>
          <a:bodyPr/>
          <a:lstStyle/>
          <a:p>
            <a:r>
              <a:rPr lang="tr-TR" smtClean="0"/>
              <a:t>SAÜ YYurtaY </a:t>
            </a:r>
            <a:endParaRPr lang="tr-TR"/>
          </a:p>
        </p:txBody>
      </p:sp>
      <p:sp>
        <p:nvSpPr>
          <p:cNvPr id="6" name="5 Slayt Numarası Yer Tutucusu"/>
          <p:cNvSpPr>
            <a:spLocks noGrp="1"/>
          </p:cNvSpPr>
          <p:nvPr>
            <p:ph type="sldNum" sz="quarter" idx="12"/>
          </p:nvPr>
        </p:nvSpPr>
        <p:spPr/>
        <p:txBody>
          <a:bodyPr/>
          <a:lstStyle/>
          <a:p>
            <a:fld id="{2D6474DD-0F94-435A-8A30-215C9A7EADC4}" type="slidenum">
              <a:rPr lang="tr-TR" smtClean="0"/>
              <a:pPr/>
              <a:t>‹#›</a:t>
            </a:fld>
            <a:endParaRPr lang="tr-TR"/>
          </a:p>
        </p:txBody>
      </p:sp>
    </p:spTree>
  </p:cSld>
  <p:clrMapOvr>
    <a:masterClrMapping/>
  </p:clrMapOvr>
  <p:transition>
    <p:pull dir="r"/>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1 Dikey Başlık"/>
          <p:cNvSpPr>
            <a:spLocks noGrp="1"/>
          </p:cNvSpPr>
          <p:nvPr>
            <p:ph type="title" orient="vert"/>
          </p:nvPr>
        </p:nvSpPr>
        <p:spPr>
          <a:xfrm>
            <a:off x="6629400" y="274639"/>
            <a:ext cx="1676400" cy="5851525"/>
          </a:xfrm>
        </p:spPr>
        <p:txBody>
          <a:bodyPr vert="eaVert"/>
          <a:lstStyle/>
          <a:p>
            <a:r>
              <a:rPr kumimoji="0" lang="tr-TR" smtClean="0"/>
              <a:t>Asıl başlık stili için tıklatın</a:t>
            </a:r>
            <a:endParaRPr kumimoji="0" lang="en-US"/>
          </a:p>
        </p:txBody>
      </p:sp>
      <p:sp>
        <p:nvSpPr>
          <p:cNvPr id="3" name="2 Dikey Metin Yer Tutucusu"/>
          <p:cNvSpPr>
            <a:spLocks noGrp="1"/>
          </p:cNvSpPr>
          <p:nvPr>
            <p:ph type="body" orient="vert" idx="1"/>
          </p:nvPr>
        </p:nvSpPr>
        <p:spPr>
          <a:xfrm>
            <a:off x="457200" y="274638"/>
            <a:ext cx="6019800" cy="5851525"/>
          </a:xfrm>
        </p:spPr>
        <p:txBody>
          <a:bodyPr vert="eaVert"/>
          <a:lstStyle/>
          <a:p>
            <a:pPr lvl="0" eaLnBrk="1" latinLnBrk="0" hangingPunct="1"/>
            <a:r>
              <a:rPr lang="tr-TR" smtClean="0"/>
              <a:t>Asıl metin stillerini düzenlemek için tıklatın</a:t>
            </a:r>
          </a:p>
          <a:p>
            <a:pPr lvl="1" eaLnBrk="1" latinLnBrk="0" hangingPunct="1"/>
            <a:r>
              <a:rPr lang="tr-TR" smtClean="0"/>
              <a:t>İkinci düzey</a:t>
            </a:r>
          </a:p>
          <a:p>
            <a:pPr lvl="2" eaLnBrk="1" latinLnBrk="0" hangingPunct="1"/>
            <a:r>
              <a:rPr lang="tr-TR" smtClean="0"/>
              <a:t>Üçüncü düzey</a:t>
            </a:r>
          </a:p>
          <a:p>
            <a:pPr lvl="3" eaLnBrk="1" latinLnBrk="0" hangingPunct="1"/>
            <a:r>
              <a:rPr lang="tr-TR" smtClean="0"/>
              <a:t>Dördüncü düzey</a:t>
            </a:r>
          </a:p>
          <a:p>
            <a:pPr lvl="4" eaLnBrk="1" latinLnBrk="0" hangingPunct="1"/>
            <a:r>
              <a:rPr lang="tr-TR" smtClean="0"/>
              <a:t>Beşinci düzey</a:t>
            </a:r>
            <a:endParaRPr kumimoji="0" lang="en-US"/>
          </a:p>
        </p:txBody>
      </p:sp>
      <p:sp>
        <p:nvSpPr>
          <p:cNvPr id="4" name="3 Veri Yer Tutucusu"/>
          <p:cNvSpPr>
            <a:spLocks noGrp="1"/>
          </p:cNvSpPr>
          <p:nvPr>
            <p:ph type="dt" sz="half" idx="10"/>
          </p:nvPr>
        </p:nvSpPr>
        <p:spPr/>
        <p:txBody>
          <a:bodyPr/>
          <a:lstStyle/>
          <a:p>
            <a:r>
              <a:rPr lang="tr-TR" smtClean="0"/>
              <a:t>3.  Hafta</a:t>
            </a:r>
            <a:endParaRPr lang="tr-TR"/>
          </a:p>
        </p:txBody>
      </p:sp>
      <p:sp>
        <p:nvSpPr>
          <p:cNvPr id="5" name="4 Altbilgi Yer Tutucusu"/>
          <p:cNvSpPr>
            <a:spLocks noGrp="1"/>
          </p:cNvSpPr>
          <p:nvPr>
            <p:ph type="ftr" sz="quarter" idx="11"/>
          </p:nvPr>
        </p:nvSpPr>
        <p:spPr/>
        <p:txBody>
          <a:bodyPr/>
          <a:lstStyle/>
          <a:p>
            <a:r>
              <a:rPr lang="tr-TR" smtClean="0"/>
              <a:t>SAÜ YYurtaY </a:t>
            </a:r>
            <a:endParaRPr lang="tr-TR"/>
          </a:p>
        </p:txBody>
      </p:sp>
      <p:sp>
        <p:nvSpPr>
          <p:cNvPr id="6" name="5 Slayt Numarası Yer Tutucusu"/>
          <p:cNvSpPr>
            <a:spLocks noGrp="1"/>
          </p:cNvSpPr>
          <p:nvPr>
            <p:ph type="sldNum" sz="quarter" idx="12"/>
          </p:nvPr>
        </p:nvSpPr>
        <p:spPr/>
        <p:txBody>
          <a:bodyPr/>
          <a:lstStyle/>
          <a:p>
            <a:fld id="{BB6793C7-B4F9-440E-960C-4179A869FEFA}" type="slidenum">
              <a:rPr lang="tr-TR" smtClean="0"/>
              <a:pPr/>
              <a:t>‹#›</a:t>
            </a:fld>
            <a:endParaRPr lang="tr-TR"/>
          </a:p>
        </p:txBody>
      </p:sp>
    </p:spTree>
  </p:cSld>
  <p:clrMapOvr>
    <a:masterClrMapping/>
  </p:clrMapOvr>
  <p:transition>
    <p:pull dir="r"/>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r>
              <a:rPr kumimoji="0" lang="tr-TR" smtClean="0"/>
              <a:t>Asıl başlık stili için tıklatın</a:t>
            </a:r>
            <a:endParaRPr kumimoji="0" lang="en-US"/>
          </a:p>
        </p:txBody>
      </p:sp>
      <p:sp>
        <p:nvSpPr>
          <p:cNvPr id="8" name="7 İçerik Yer Tutucusu"/>
          <p:cNvSpPr>
            <a:spLocks noGrp="1"/>
          </p:cNvSpPr>
          <p:nvPr>
            <p:ph sz="quarter" idx="1"/>
          </p:nvPr>
        </p:nvSpPr>
        <p:spPr>
          <a:xfrm>
            <a:off x="457200" y="1600200"/>
            <a:ext cx="7467600" cy="4873752"/>
          </a:xfrm>
        </p:spPr>
        <p:txBody>
          <a:bodyPr/>
          <a:lstStyle/>
          <a:p>
            <a:pPr lvl="0" eaLnBrk="1" latinLnBrk="0" hangingPunct="1"/>
            <a:r>
              <a:rPr lang="tr-TR" smtClean="0"/>
              <a:t>Asıl metin stillerini düzenlemek için tıklatın</a:t>
            </a:r>
          </a:p>
          <a:p>
            <a:pPr lvl="1" eaLnBrk="1" latinLnBrk="0" hangingPunct="1"/>
            <a:r>
              <a:rPr lang="tr-TR" smtClean="0"/>
              <a:t>İkinci düzey</a:t>
            </a:r>
          </a:p>
          <a:p>
            <a:pPr lvl="2" eaLnBrk="1" latinLnBrk="0" hangingPunct="1"/>
            <a:r>
              <a:rPr lang="tr-TR" smtClean="0"/>
              <a:t>Üçüncü düzey</a:t>
            </a:r>
          </a:p>
          <a:p>
            <a:pPr lvl="3" eaLnBrk="1" latinLnBrk="0" hangingPunct="1"/>
            <a:r>
              <a:rPr lang="tr-TR" smtClean="0"/>
              <a:t>Dördüncü düzey</a:t>
            </a:r>
          </a:p>
          <a:p>
            <a:pPr lvl="4" eaLnBrk="1" latinLnBrk="0" hangingPunct="1"/>
            <a:r>
              <a:rPr lang="tr-TR" smtClean="0"/>
              <a:t>Beşinci düzey</a:t>
            </a:r>
            <a:endParaRPr kumimoji="0" lang="en-US"/>
          </a:p>
        </p:txBody>
      </p:sp>
      <p:sp>
        <p:nvSpPr>
          <p:cNvPr id="7" name="6 Veri Yer Tutucusu"/>
          <p:cNvSpPr>
            <a:spLocks noGrp="1"/>
          </p:cNvSpPr>
          <p:nvPr>
            <p:ph type="dt" sz="half" idx="14"/>
          </p:nvPr>
        </p:nvSpPr>
        <p:spPr/>
        <p:txBody>
          <a:bodyPr rtlCol="0"/>
          <a:lstStyle/>
          <a:p>
            <a:r>
              <a:rPr lang="tr-TR" smtClean="0"/>
              <a:t>3.  Hafta</a:t>
            </a:r>
            <a:endParaRPr lang="tr-TR"/>
          </a:p>
        </p:txBody>
      </p:sp>
      <p:sp>
        <p:nvSpPr>
          <p:cNvPr id="9" name="8 Slayt Numarası Yer Tutucusu"/>
          <p:cNvSpPr>
            <a:spLocks noGrp="1"/>
          </p:cNvSpPr>
          <p:nvPr>
            <p:ph type="sldNum" sz="quarter" idx="15"/>
          </p:nvPr>
        </p:nvSpPr>
        <p:spPr/>
        <p:txBody>
          <a:bodyPr rtlCol="0"/>
          <a:lstStyle/>
          <a:p>
            <a:fld id="{5C6896E4-35C4-4741-8A69-D49CDAA919B9}" type="slidenum">
              <a:rPr lang="tr-TR" smtClean="0"/>
              <a:pPr/>
              <a:t>‹#›</a:t>
            </a:fld>
            <a:endParaRPr lang="tr-TR"/>
          </a:p>
        </p:txBody>
      </p:sp>
      <p:sp>
        <p:nvSpPr>
          <p:cNvPr id="10" name="9 Altbilgi Yer Tutucusu"/>
          <p:cNvSpPr>
            <a:spLocks noGrp="1"/>
          </p:cNvSpPr>
          <p:nvPr>
            <p:ph type="ftr" sz="quarter" idx="16"/>
          </p:nvPr>
        </p:nvSpPr>
        <p:spPr/>
        <p:txBody>
          <a:bodyPr rtlCol="0"/>
          <a:lstStyle/>
          <a:p>
            <a:r>
              <a:rPr lang="tr-TR" smtClean="0"/>
              <a:t>SAÜ YYurtaY </a:t>
            </a:r>
            <a:endParaRPr lang="tr-TR"/>
          </a:p>
        </p:txBody>
      </p:sp>
    </p:spTree>
  </p:cSld>
  <p:clrMapOvr>
    <a:masterClrMapping/>
  </p:clrMapOvr>
  <p:transition>
    <p:pull dir="r"/>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Bölüm Üstbilgisi">
    <p:bg>
      <p:bgRef idx="1001">
        <a:schemeClr val="bg2"/>
      </p:bgRef>
    </p:bg>
    <p:spTree>
      <p:nvGrpSpPr>
        <p:cNvPr id="1" name=""/>
        <p:cNvGrpSpPr/>
        <p:nvPr/>
      </p:nvGrpSpPr>
      <p:grpSpPr>
        <a:xfrm>
          <a:off x="0" y="0"/>
          <a:ext cx="0" cy="0"/>
          <a:chOff x="0" y="0"/>
          <a:chExt cx="0" cy="0"/>
        </a:xfrm>
      </p:grpSpPr>
      <p:sp>
        <p:nvSpPr>
          <p:cNvPr id="2" name="1 Başlık"/>
          <p:cNvSpPr>
            <a:spLocks noGrp="1"/>
          </p:cNvSpPr>
          <p:nvPr>
            <p:ph type="title"/>
          </p:nvPr>
        </p:nvSpPr>
        <p:spPr>
          <a:xfrm>
            <a:off x="2286000" y="2895600"/>
            <a:ext cx="6172200" cy="2053590"/>
          </a:xfrm>
        </p:spPr>
        <p:txBody>
          <a:bodyPr/>
          <a:lstStyle>
            <a:lvl1pPr algn="l">
              <a:buNone/>
              <a:defRPr sz="3000" b="1" cap="small" baseline="0"/>
            </a:lvl1pPr>
          </a:lstStyle>
          <a:p>
            <a:r>
              <a:rPr kumimoji="0" lang="tr-TR" smtClean="0"/>
              <a:t>Asıl başlık stili için tıklatın</a:t>
            </a:r>
            <a:endParaRPr kumimoji="0" lang="en-US"/>
          </a:p>
        </p:txBody>
      </p:sp>
      <p:sp>
        <p:nvSpPr>
          <p:cNvPr id="3" name="2 Metin Yer Tutucusu"/>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tr-TR" smtClean="0"/>
              <a:t>Asıl metin stillerini düzenlemek için tıklatın</a:t>
            </a:r>
          </a:p>
        </p:txBody>
      </p:sp>
      <p:sp>
        <p:nvSpPr>
          <p:cNvPr id="4" name="3 Veri Yer Tutucusu"/>
          <p:cNvSpPr>
            <a:spLocks noGrp="1"/>
          </p:cNvSpPr>
          <p:nvPr>
            <p:ph type="dt" sz="half" idx="10"/>
          </p:nvPr>
        </p:nvSpPr>
        <p:spPr bwMode="auto">
          <a:xfrm rot="5400000">
            <a:off x="7763256" y="1170432"/>
            <a:ext cx="2286000" cy="381000"/>
          </a:xfrm>
        </p:spPr>
        <p:txBody>
          <a:bodyPr/>
          <a:lstStyle/>
          <a:p>
            <a:r>
              <a:rPr lang="tr-TR" smtClean="0"/>
              <a:t>3.  Hafta</a:t>
            </a:r>
            <a:endParaRPr lang="tr-TR"/>
          </a:p>
        </p:txBody>
      </p:sp>
      <p:sp>
        <p:nvSpPr>
          <p:cNvPr id="5" name="4 Altbilgi Yer Tutucusu"/>
          <p:cNvSpPr>
            <a:spLocks noGrp="1"/>
          </p:cNvSpPr>
          <p:nvPr>
            <p:ph type="ftr" sz="quarter" idx="11"/>
          </p:nvPr>
        </p:nvSpPr>
        <p:spPr bwMode="auto">
          <a:xfrm rot="5400000">
            <a:off x="7077456" y="4178808"/>
            <a:ext cx="3657600" cy="384048"/>
          </a:xfrm>
        </p:spPr>
        <p:txBody>
          <a:bodyPr/>
          <a:lstStyle/>
          <a:p>
            <a:r>
              <a:rPr lang="tr-TR" smtClean="0"/>
              <a:t>SAÜ YYurtaY </a:t>
            </a:r>
            <a:endParaRPr lang="tr-TR"/>
          </a:p>
        </p:txBody>
      </p:sp>
      <p:sp>
        <p:nvSpPr>
          <p:cNvPr id="9" name="8 Dikdörtgen"/>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9 Dikdörtgen"/>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10 Dikdörtgen"/>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11 Dikdörtgen"/>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12 Düz Bağlayıcı"/>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13 Düz Bağlayıcı"/>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14 Düz Bağlayıcı"/>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15 Düz Bağlayıcı"/>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16 Düz Bağlayıcı"/>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17 Dikdörtgen"/>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18 Oval"/>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19 Oval"/>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20 Oval"/>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21 Oval"/>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22 Oval"/>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25 Düz Bağlayıcı"/>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5 Slayt Numarası Yer Tutucusu"/>
          <p:cNvSpPr>
            <a:spLocks noGrp="1"/>
          </p:cNvSpPr>
          <p:nvPr>
            <p:ph type="sldNum" sz="quarter" idx="12"/>
          </p:nvPr>
        </p:nvSpPr>
        <p:spPr bwMode="auto">
          <a:xfrm>
            <a:off x="1340616" y="4928702"/>
            <a:ext cx="609600" cy="517524"/>
          </a:xfrm>
        </p:spPr>
        <p:txBody>
          <a:bodyPr/>
          <a:lstStyle/>
          <a:p>
            <a:fld id="{16E08E03-CBA5-420D-86FB-7DF12D12D6CF}" type="slidenum">
              <a:rPr lang="tr-TR" smtClean="0"/>
              <a:pPr/>
              <a:t>‹#›</a:t>
            </a:fld>
            <a:endParaRPr lang="tr-TR"/>
          </a:p>
        </p:txBody>
      </p:sp>
    </p:spTree>
  </p:cSld>
  <p:clrMapOvr>
    <a:overrideClrMapping bg1="dk1" tx1="lt1" bg2="dk2" tx2="lt2" accent1="accent1" accent2="accent2" accent3="accent3" accent4="accent4" accent5="accent5" accent6="accent6" hlink="hlink" folHlink="folHlink"/>
  </p:clrMapOvr>
  <p:transition>
    <p:pull dir="r"/>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r>
              <a:rPr kumimoji="0" lang="tr-TR" smtClean="0"/>
              <a:t>Asıl başlık stili için tıklatın</a:t>
            </a:r>
            <a:endParaRPr kumimoji="0" lang="en-US"/>
          </a:p>
        </p:txBody>
      </p:sp>
      <p:sp>
        <p:nvSpPr>
          <p:cNvPr id="5" name="4 Veri Yer Tutucusu"/>
          <p:cNvSpPr>
            <a:spLocks noGrp="1"/>
          </p:cNvSpPr>
          <p:nvPr>
            <p:ph type="dt" sz="half" idx="10"/>
          </p:nvPr>
        </p:nvSpPr>
        <p:spPr/>
        <p:txBody>
          <a:bodyPr/>
          <a:lstStyle/>
          <a:p>
            <a:r>
              <a:rPr lang="tr-TR" smtClean="0"/>
              <a:t>3.  Hafta</a:t>
            </a:r>
            <a:endParaRPr lang="tr-TR"/>
          </a:p>
        </p:txBody>
      </p:sp>
      <p:sp>
        <p:nvSpPr>
          <p:cNvPr id="6" name="5 Altbilgi Yer Tutucusu"/>
          <p:cNvSpPr>
            <a:spLocks noGrp="1"/>
          </p:cNvSpPr>
          <p:nvPr>
            <p:ph type="ftr" sz="quarter" idx="11"/>
          </p:nvPr>
        </p:nvSpPr>
        <p:spPr/>
        <p:txBody>
          <a:bodyPr/>
          <a:lstStyle/>
          <a:p>
            <a:r>
              <a:rPr lang="tr-TR" smtClean="0"/>
              <a:t>SAÜ YYurtaY </a:t>
            </a:r>
            <a:endParaRPr lang="tr-TR"/>
          </a:p>
        </p:txBody>
      </p:sp>
      <p:sp>
        <p:nvSpPr>
          <p:cNvPr id="7" name="6 Slayt Numarası Yer Tutucusu"/>
          <p:cNvSpPr>
            <a:spLocks noGrp="1"/>
          </p:cNvSpPr>
          <p:nvPr>
            <p:ph type="sldNum" sz="quarter" idx="12"/>
          </p:nvPr>
        </p:nvSpPr>
        <p:spPr/>
        <p:txBody>
          <a:bodyPr/>
          <a:lstStyle/>
          <a:p>
            <a:fld id="{EE887F6D-74AF-4C97-AB36-9D486FAFEC9D}" type="slidenum">
              <a:rPr lang="tr-TR" smtClean="0"/>
              <a:pPr/>
              <a:t>‹#›</a:t>
            </a:fld>
            <a:endParaRPr lang="tr-TR"/>
          </a:p>
        </p:txBody>
      </p:sp>
      <p:sp>
        <p:nvSpPr>
          <p:cNvPr id="9" name="8 İçerik Yer Tutucusu"/>
          <p:cNvSpPr>
            <a:spLocks noGrp="1"/>
          </p:cNvSpPr>
          <p:nvPr>
            <p:ph sz="quarter" idx="1"/>
          </p:nvPr>
        </p:nvSpPr>
        <p:spPr>
          <a:xfrm>
            <a:off x="457200" y="1600200"/>
            <a:ext cx="3657600" cy="4572000"/>
          </a:xfrm>
        </p:spPr>
        <p:txBody>
          <a:bodyPr/>
          <a:lstStyle/>
          <a:p>
            <a:pPr lvl="0" eaLnBrk="1" latinLnBrk="0" hangingPunct="1"/>
            <a:r>
              <a:rPr lang="tr-TR" smtClean="0"/>
              <a:t>Asıl metin stillerini düzenlemek için tıklatın</a:t>
            </a:r>
          </a:p>
          <a:p>
            <a:pPr lvl="1" eaLnBrk="1" latinLnBrk="0" hangingPunct="1"/>
            <a:r>
              <a:rPr lang="tr-TR" smtClean="0"/>
              <a:t>İkinci düzey</a:t>
            </a:r>
          </a:p>
          <a:p>
            <a:pPr lvl="2" eaLnBrk="1" latinLnBrk="0" hangingPunct="1"/>
            <a:r>
              <a:rPr lang="tr-TR" smtClean="0"/>
              <a:t>Üçüncü düzey</a:t>
            </a:r>
          </a:p>
          <a:p>
            <a:pPr lvl="3" eaLnBrk="1" latinLnBrk="0" hangingPunct="1"/>
            <a:r>
              <a:rPr lang="tr-TR" smtClean="0"/>
              <a:t>Dördüncü düzey</a:t>
            </a:r>
          </a:p>
          <a:p>
            <a:pPr lvl="4" eaLnBrk="1" latinLnBrk="0" hangingPunct="1"/>
            <a:r>
              <a:rPr lang="tr-TR" smtClean="0"/>
              <a:t>Beşinci düzey</a:t>
            </a:r>
            <a:endParaRPr kumimoji="0" lang="en-US"/>
          </a:p>
        </p:txBody>
      </p:sp>
      <p:sp>
        <p:nvSpPr>
          <p:cNvPr id="11" name="10 İçerik Yer Tutucusu"/>
          <p:cNvSpPr>
            <a:spLocks noGrp="1"/>
          </p:cNvSpPr>
          <p:nvPr>
            <p:ph sz="quarter" idx="2"/>
          </p:nvPr>
        </p:nvSpPr>
        <p:spPr>
          <a:xfrm>
            <a:off x="4270248" y="1600200"/>
            <a:ext cx="3657600" cy="4572000"/>
          </a:xfrm>
        </p:spPr>
        <p:txBody>
          <a:bodyPr/>
          <a:lstStyle/>
          <a:p>
            <a:pPr lvl="0" eaLnBrk="1" latinLnBrk="0" hangingPunct="1"/>
            <a:r>
              <a:rPr lang="tr-TR" smtClean="0"/>
              <a:t>Asıl metin stillerini düzenlemek için tıklatın</a:t>
            </a:r>
          </a:p>
          <a:p>
            <a:pPr lvl="1" eaLnBrk="1" latinLnBrk="0" hangingPunct="1"/>
            <a:r>
              <a:rPr lang="tr-TR" smtClean="0"/>
              <a:t>İkinci düzey</a:t>
            </a:r>
          </a:p>
          <a:p>
            <a:pPr lvl="2" eaLnBrk="1" latinLnBrk="0" hangingPunct="1"/>
            <a:r>
              <a:rPr lang="tr-TR" smtClean="0"/>
              <a:t>Üçüncü düzey</a:t>
            </a:r>
          </a:p>
          <a:p>
            <a:pPr lvl="3" eaLnBrk="1" latinLnBrk="0" hangingPunct="1"/>
            <a:r>
              <a:rPr lang="tr-TR" smtClean="0"/>
              <a:t>Dördüncü düzey</a:t>
            </a:r>
          </a:p>
          <a:p>
            <a:pPr lvl="4" eaLnBrk="1" latinLnBrk="0" hangingPunct="1"/>
            <a:r>
              <a:rPr lang="tr-TR" smtClean="0"/>
              <a:t>Beşinci düzey</a:t>
            </a:r>
            <a:endParaRPr kumimoji="0" lang="en-US"/>
          </a:p>
        </p:txBody>
      </p:sp>
    </p:spTree>
  </p:cSld>
  <p:clrMapOvr>
    <a:masterClrMapping/>
  </p:clrMapOvr>
  <p:transition>
    <p:pull dir="r"/>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1 Başlık"/>
          <p:cNvSpPr>
            <a:spLocks noGrp="1"/>
          </p:cNvSpPr>
          <p:nvPr>
            <p:ph type="title"/>
          </p:nvPr>
        </p:nvSpPr>
        <p:spPr>
          <a:xfrm>
            <a:off x="457200" y="273050"/>
            <a:ext cx="7543800" cy="1143000"/>
          </a:xfrm>
        </p:spPr>
        <p:txBody>
          <a:bodyPr anchor="b"/>
          <a:lstStyle>
            <a:lvl1pPr>
              <a:defRPr/>
            </a:lvl1pPr>
          </a:lstStyle>
          <a:p>
            <a:r>
              <a:rPr kumimoji="0" lang="tr-TR" smtClean="0"/>
              <a:t>Asıl başlık stili için tıklatın</a:t>
            </a:r>
            <a:endParaRPr kumimoji="0" lang="en-US"/>
          </a:p>
        </p:txBody>
      </p:sp>
      <p:sp>
        <p:nvSpPr>
          <p:cNvPr id="7" name="6 Veri Yer Tutucusu"/>
          <p:cNvSpPr>
            <a:spLocks noGrp="1"/>
          </p:cNvSpPr>
          <p:nvPr>
            <p:ph type="dt" sz="half" idx="10"/>
          </p:nvPr>
        </p:nvSpPr>
        <p:spPr/>
        <p:txBody>
          <a:bodyPr/>
          <a:lstStyle/>
          <a:p>
            <a:r>
              <a:rPr lang="tr-TR" smtClean="0"/>
              <a:t>3.  Hafta</a:t>
            </a:r>
            <a:endParaRPr lang="tr-TR"/>
          </a:p>
        </p:txBody>
      </p:sp>
      <p:sp>
        <p:nvSpPr>
          <p:cNvPr id="8" name="7 Altbilgi Yer Tutucusu"/>
          <p:cNvSpPr>
            <a:spLocks noGrp="1"/>
          </p:cNvSpPr>
          <p:nvPr>
            <p:ph type="ftr" sz="quarter" idx="11"/>
          </p:nvPr>
        </p:nvSpPr>
        <p:spPr/>
        <p:txBody>
          <a:bodyPr/>
          <a:lstStyle/>
          <a:p>
            <a:r>
              <a:rPr lang="tr-TR" smtClean="0"/>
              <a:t>SAÜ YYurtaY </a:t>
            </a:r>
            <a:endParaRPr lang="tr-TR"/>
          </a:p>
        </p:txBody>
      </p:sp>
      <p:sp>
        <p:nvSpPr>
          <p:cNvPr id="9" name="8 Slayt Numarası Yer Tutucusu"/>
          <p:cNvSpPr>
            <a:spLocks noGrp="1"/>
          </p:cNvSpPr>
          <p:nvPr>
            <p:ph type="sldNum" sz="quarter" idx="12"/>
          </p:nvPr>
        </p:nvSpPr>
        <p:spPr/>
        <p:txBody>
          <a:bodyPr/>
          <a:lstStyle/>
          <a:p>
            <a:fld id="{75CEFBEA-62D8-40CD-A836-12C755D5691F}" type="slidenum">
              <a:rPr lang="tr-TR" smtClean="0"/>
              <a:pPr/>
              <a:t>‹#›</a:t>
            </a:fld>
            <a:endParaRPr lang="tr-TR"/>
          </a:p>
        </p:txBody>
      </p:sp>
      <p:sp>
        <p:nvSpPr>
          <p:cNvPr id="11" name="10 İçerik Yer Tutucusu"/>
          <p:cNvSpPr>
            <a:spLocks noGrp="1"/>
          </p:cNvSpPr>
          <p:nvPr>
            <p:ph sz="quarter" idx="2"/>
          </p:nvPr>
        </p:nvSpPr>
        <p:spPr>
          <a:xfrm>
            <a:off x="457200" y="2362200"/>
            <a:ext cx="3657600" cy="3886200"/>
          </a:xfrm>
        </p:spPr>
        <p:txBody>
          <a:bodyPr/>
          <a:lstStyle/>
          <a:p>
            <a:pPr lvl="0" eaLnBrk="1" latinLnBrk="0" hangingPunct="1"/>
            <a:r>
              <a:rPr lang="tr-TR" smtClean="0"/>
              <a:t>Asıl metin stillerini düzenlemek için tıklatın</a:t>
            </a:r>
          </a:p>
          <a:p>
            <a:pPr lvl="1" eaLnBrk="1" latinLnBrk="0" hangingPunct="1"/>
            <a:r>
              <a:rPr lang="tr-TR" smtClean="0"/>
              <a:t>İkinci düzey</a:t>
            </a:r>
          </a:p>
          <a:p>
            <a:pPr lvl="2" eaLnBrk="1" latinLnBrk="0" hangingPunct="1"/>
            <a:r>
              <a:rPr lang="tr-TR" smtClean="0"/>
              <a:t>Üçüncü düzey</a:t>
            </a:r>
          </a:p>
          <a:p>
            <a:pPr lvl="3" eaLnBrk="1" latinLnBrk="0" hangingPunct="1"/>
            <a:r>
              <a:rPr lang="tr-TR" smtClean="0"/>
              <a:t>Dördüncü düzey</a:t>
            </a:r>
          </a:p>
          <a:p>
            <a:pPr lvl="4" eaLnBrk="1" latinLnBrk="0" hangingPunct="1"/>
            <a:r>
              <a:rPr lang="tr-TR" smtClean="0"/>
              <a:t>Beşinci düzey</a:t>
            </a:r>
            <a:endParaRPr kumimoji="0" lang="en-US"/>
          </a:p>
        </p:txBody>
      </p:sp>
      <p:sp>
        <p:nvSpPr>
          <p:cNvPr id="13" name="12 İçerik Yer Tutucusu"/>
          <p:cNvSpPr>
            <a:spLocks noGrp="1"/>
          </p:cNvSpPr>
          <p:nvPr>
            <p:ph sz="quarter" idx="4"/>
          </p:nvPr>
        </p:nvSpPr>
        <p:spPr>
          <a:xfrm>
            <a:off x="4371975" y="2362200"/>
            <a:ext cx="3657600" cy="3886200"/>
          </a:xfrm>
        </p:spPr>
        <p:txBody>
          <a:bodyPr/>
          <a:lstStyle/>
          <a:p>
            <a:pPr lvl="0" eaLnBrk="1" latinLnBrk="0" hangingPunct="1"/>
            <a:r>
              <a:rPr lang="tr-TR" smtClean="0"/>
              <a:t>Asıl metin stillerini düzenlemek için tıklatın</a:t>
            </a:r>
          </a:p>
          <a:p>
            <a:pPr lvl="1" eaLnBrk="1" latinLnBrk="0" hangingPunct="1"/>
            <a:r>
              <a:rPr lang="tr-TR" smtClean="0"/>
              <a:t>İkinci düzey</a:t>
            </a:r>
          </a:p>
          <a:p>
            <a:pPr lvl="2" eaLnBrk="1" latinLnBrk="0" hangingPunct="1"/>
            <a:r>
              <a:rPr lang="tr-TR" smtClean="0"/>
              <a:t>Üçüncü düzey</a:t>
            </a:r>
          </a:p>
          <a:p>
            <a:pPr lvl="3" eaLnBrk="1" latinLnBrk="0" hangingPunct="1"/>
            <a:r>
              <a:rPr lang="tr-TR" smtClean="0"/>
              <a:t>Dördüncü düzey</a:t>
            </a:r>
          </a:p>
          <a:p>
            <a:pPr lvl="4" eaLnBrk="1" latinLnBrk="0" hangingPunct="1"/>
            <a:r>
              <a:rPr lang="tr-TR" smtClean="0"/>
              <a:t>Beşinci düzey</a:t>
            </a:r>
            <a:endParaRPr kumimoji="0" lang="en-US"/>
          </a:p>
        </p:txBody>
      </p:sp>
      <p:sp>
        <p:nvSpPr>
          <p:cNvPr id="12" name="11 Metin Yer Tutucusu"/>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tr-TR" smtClean="0"/>
              <a:t>Asıl metin stillerini düzenlemek için tıklatın</a:t>
            </a:r>
          </a:p>
        </p:txBody>
      </p:sp>
      <p:sp>
        <p:nvSpPr>
          <p:cNvPr id="14" name="13 Metin Yer Tutucusu"/>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tr-TR" smtClean="0"/>
              <a:t>Asıl metin stillerini düzenlemek için tıklatın</a:t>
            </a:r>
          </a:p>
        </p:txBody>
      </p:sp>
    </p:spTree>
  </p:cSld>
  <p:clrMapOvr>
    <a:masterClrMapping/>
  </p:clrMapOvr>
  <p:transition>
    <p:pull dir="r"/>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r>
              <a:rPr kumimoji="0" lang="tr-TR" smtClean="0"/>
              <a:t>Asıl başlık stili için tıklatın</a:t>
            </a:r>
            <a:endParaRPr kumimoji="0" lang="en-US"/>
          </a:p>
        </p:txBody>
      </p:sp>
      <p:sp>
        <p:nvSpPr>
          <p:cNvPr id="6" name="5 Veri Yer Tutucusu"/>
          <p:cNvSpPr>
            <a:spLocks noGrp="1"/>
          </p:cNvSpPr>
          <p:nvPr>
            <p:ph type="dt" sz="half" idx="10"/>
          </p:nvPr>
        </p:nvSpPr>
        <p:spPr/>
        <p:txBody>
          <a:bodyPr rtlCol="0"/>
          <a:lstStyle/>
          <a:p>
            <a:r>
              <a:rPr lang="tr-TR" smtClean="0"/>
              <a:t>3.  Hafta</a:t>
            </a:r>
            <a:endParaRPr lang="tr-TR"/>
          </a:p>
        </p:txBody>
      </p:sp>
      <p:sp>
        <p:nvSpPr>
          <p:cNvPr id="7" name="6 Slayt Numarası Yer Tutucusu"/>
          <p:cNvSpPr>
            <a:spLocks noGrp="1"/>
          </p:cNvSpPr>
          <p:nvPr>
            <p:ph type="sldNum" sz="quarter" idx="11"/>
          </p:nvPr>
        </p:nvSpPr>
        <p:spPr/>
        <p:txBody>
          <a:bodyPr rtlCol="0"/>
          <a:lstStyle/>
          <a:p>
            <a:fld id="{00D0DD8D-94BE-46CD-B195-BB07F56D2C37}" type="slidenum">
              <a:rPr lang="tr-TR" smtClean="0"/>
              <a:pPr/>
              <a:t>‹#›</a:t>
            </a:fld>
            <a:endParaRPr lang="tr-TR"/>
          </a:p>
        </p:txBody>
      </p:sp>
      <p:sp>
        <p:nvSpPr>
          <p:cNvPr id="8" name="7 Altbilgi Yer Tutucusu"/>
          <p:cNvSpPr>
            <a:spLocks noGrp="1"/>
          </p:cNvSpPr>
          <p:nvPr>
            <p:ph type="ftr" sz="quarter" idx="12"/>
          </p:nvPr>
        </p:nvSpPr>
        <p:spPr/>
        <p:txBody>
          <a:bodyPr rtlCol="0"/>
          <a:lstStyle/>
          <a:p>
            <a:r>
              <a:rPr lang="tr-TR" smtClean="0"/>
              <a:t>SAÜ YYurtaY </a:t>
            </a:r>
            <a:endParaRPr lang="tr-TR"/>
          </a:p>
        </p:txBody>
      </p:sp>
    </p:spTree>
  </p:cSld>
  <p:clrMapOvr>
    <a:masterClrMapping/>
  </p:clrMapOvr>
  <p:transition>
    <p:pull dir="r"/>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1 Veri Yer Tutucusu"/>
          <p:cNvSpPr>
            <a:spLocks noGrp="1"/>
          </p:cNvSpPr>
          <p:nvPr>
            <p:ph type="dt" sz="half" idx="10"/>
          </p:nvPr>
        </p:nvSpPr>
        <p:spPr/>
        <p:txBody>
          <a:bodyPr/>
          <a:lstStyle/>
          <a:p>
            <a:r>
              <a:rPr lang="tr-TR" smtClean="0"/>
              <a:t>3.  Hafta</a:t>
            </a:r>
            <a:endParaRPr lang="tr-TR"/>
          </a:p>
        </p:txBody>
      </p:sp>
      <p:sp>
        <p:nvSpPr>
          <p:cNvPr id="3" name="2 Altbilgi Yer Tutucusu"/>
          <p:cNvSpPr>
            <a:spLocks noGrp="1"/>
          </p:cNvSpPr>
          <p:nvPr>
            <p:ph type="ftr" sz="quarter" idx="11"/>
          </p:nvPr>
        </p:nvSpPr>
        <p:spPr/>
        <p:txBody>
          <a:bodyPr/>
          <a:lstStyle/>
          <a:p>
            <a:r>
              <a:rPr lang="tr-TR" smtClean="0"/>
              <a:t>SAÜ YYurtaY </a:t>
            </a:r>
            <a:endParaRPr lang="tr-TR"/>
          </a:p>
        </p:txBody>
      </p:sp>
      <p:sp>
        <p:nvSpPr>
          <p:cNvPr id="4" name="3 Slayt Numarası Yer Tutucusu"/>
          <p:cNvSpPr>
            <a:spLocks noGrp="1"/>
          </p:cNvSpPr>
          <p:nvPr>
            <p:ph type="sldNum" sz="quarter" idx="12"/>
          </p:nvPr>
        </p:nvSpPr>
        <p:spPr/>
        <p:txBody>
          <a:bodyPr/>
          <a:lstStyle/>
          <a:p>
            <a:fld id="{02580765-CA1E-49FB-9913-CFC5C9FD115E}" type="slidenum">
              <a:rPr lang="tr-TR" smtClean="0"/>
              <a:pPr/>
              <a:t>‹#›</a:t>
            </a:fld>
            <a:endParaRPr lang="tr-TR"/>
          </a:p>
        </p:txBody>
      </p:sp>
    </p:spTree>
  </p:cSld>
  <p:clrMapOvr>
    <a:masterClrMapping/>
  </p:clrMapOvr>
  <p:transition>
    <p:pull dir="r"/>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Başlıklı İçerik">
    <p:bg>
      <p:bgRef idx="1001">
        <a:schemeClr val="bg1"/>
      </p:bgRef>
    </p:bg>
    <p:spTree>
      <p:nvGrpSpPr>
        <p:cNvPr id="1" name=""/>
        <p:cNvGrpSpPr/>
        <p:nvPr/>
      </p:nvGrpSpPr>
      <p:grpSpPr>
        <a:xfrm>
          <a:off x="0" y="0"/>
          <a:ext cx="0" cy="0"/>
          <a:chOff x="0" y="0"/>
          <a:chExt cx="0" cy="0"/>
        </a:xfrm>
      </p:grpSpPr>
      <p:sp>
        <p:nvSpPr>
          <p:cNvPr id="10" name="9 Düz Bağlayıcı"/>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1 Başlık"/>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tr-TR" smtClean="0"/>
              <a:t>Asıl başlık stili için tıklatın</a:t>
            </a:r>
            <a:endParaRPr kumimoji="0" lang="en-US"/>
          </a:p>
        </p:txBody>
      </p:sp>
      <p:sp>
        <p:nvSpPr>
          <p:cNvPr id="3" name="2 Metin Yer Tutucusu"/>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tr-TR" smtClean="0"/>
              <a:t>Asıl metin stillerini düzenlemek için tıklatın</a:t>
            </a:r>
          </a:p>
        </p:txBody>
      </p:sp>
      <p:sp>
        <p:nvSpPr>
          <p:cNvPr id="8" name="7 Düz Bağlayıcı"/>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8 Düz Bağlayıcı"/>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10 Düz Bağlayıcı"/>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11 Dikdörtgen"/>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12 Düz Bağlayıcı"/>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13 Oval"/>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17 İçerik Yer Tutucusu"/>
          <p:cNvSpPr>
            <a:spLocks noGrp="1"/>
          </p:cNvSpPr>
          <p:nvPr>
            <p:ph sz="quarter" idx="1"/>
          </p:nvPr>
        </p:nvSpPr>
        <p:spPr>
          <a:xfrm>
            <a:off x="304800" y="274320"/>
            <a:ext cx="5638800" cy="6327648"/>
          </a:xfrm>
        </p:spPr>
        <p:txBody>
          <a:bodyPr/>
          <a:lstStyle/>
          <a:p>
            <a:pPr lvl="0" eaLnBrk="1" latinLnBrk="0" hangingPunct="1"/>
            <a:r>
              <a:rPr lang="tr-TR" smtClean="0"/>
              <a:t>Asıl metin stillerini düzenlemek için tıklatın</a:t>
            </a:r>
          </a:p>
          <a:p>
            <a:pPr lvl="1" eaLnBrk="1" latinLnBrk="0" hangingPunct="1"/>
            <a:r>
              <a:rPr lang="tr-TR" smtClean="0"/>
              <a:t>İkinci düzey</a:t>
            </a:r>
          </a:p>
          <a:p>
            <a:pPr lvl="2" eaLnBrk="1" latinLnBrk="0" hangingPunct="1"/>
            <a:r>
              <a:rPr lang="tr-TR" smtClean="0"/>
              <a:t>Üçüncü düzey</a:t>
            </a:r>
          </a:p>
          <a:p>
            <a:pPr lvl="3" eaLnBrk="1" latinLnBrk="0" hangingPunct="1"/>
            <a:r>
              <a:rPr lang="tr-TR" smtClean="0"/>
              <a:t>Dördüncü düzey</a:t>
            </a:r>
          </a:p>
          <a:p>
            <a:pPr lvl="4" eaLnBrk="1" latinLnBrk="0" hangingPunct="1"/>
            <a:r>
              <a:rPr lang="tr-TR" smtClean="0"/>
              <a:t>Beşinci düzey</a:t>
            </a:r>
            <a:endParaRPr kumimoji="0" lang="en-US"/>
          </a:p>
        </p:txBody>
      </p:sp>
      <p:sp>
        <p:nvSpPr>
          <p:cNvPr id="21" name="20 Veri Yer Tutucusu"/>
          <p:cNvSpPr>
            <a:spLocks noGrp="1"/>
          </p:cNvSpPr>
          <p:nvPr>
            <p:ph type="dt" sz="half" idx="14"/>
          </p:nvPr>
        </p:nvSpPr>
        <p:spPr/>
        <p:txBody>
          <a:bodyPr rtlCol="0"/>
          <a:lstStyle/>
          <a:p>
            <a:r>
              <a:rPr lang="tr-TR" smtClean="0"/>
              <a:t>3.  Hafta</a:t>
            </a:r>
            <a:endParaRPr lang="tr-TR"/>
          </a:p>
        </p:txBody>
      </p:sp>
      <p:sp>
        <p:nvSpPr>
          <p:cNvPr id="22" name="21 Slayt Numarası Yer Tutucusu"/>
          <p:cNvSpPr>
            <a:spLocks noGrp="1"/>
          </p:cNvSpPr>
          <p:nvPr>
            <p:ph type="sldNum" sz="quarter" idx="15"/>
          </p:nvPr>
        </p:nvSpPr>
        <p:spPr/>
        <p:txBody>
          <a:bodyPr rtlCol="0"/>
          <a:lstStyle/>
          <a:p>
            <a:fld id="{7B1E048B-EE2C-4801-A93E-9CCC1CE44209}" type="slidenum">
              <a:rPr lang="tr-TR" smtClean="0"/>
              <a:pPr/>
              <a:t>‹#›</a:t>
            </a:fld>
            <a:endParaRPr lang="tr-TR"/>
          </a:p>
        </p:txBody>
      </p:sp>
      <p:sp>
        <p:nvSpPr>
          <p:cNvPr id="23" name="22 Altbilgi Yer Tutucusu"/>
          <p:cNvSpPr>
            <a:spLocks noGrp="1"/>
          </p:cNvSpPr>
          <p:nvPr>
            <p:ph type="ftr" sz="quarter" idx="16"/>
          </p:nvPr>
        </p:nvSpPr>
        <p:spPr/>
        <p:txBody>
          <a:bodyPr rtlCol="0"/>
          <a:lstStyle/>
          <a:p>
            <a:r>
              <a:rPr lang="tr-TR" smtClean="0"/>
              <a:t>SAÜ YYurtaY </a:t>
            </a:r>
            <a:endParaRPr lang="tr-TR"/>
          </a:p>
        </p:txBody>
      </p:sp>
    </p:spTree>
  </p:cSld>
  <p:clrMapOvr>
    <a:overrideClrMapping bg1="lt1" tx1="dk1" bg2="lt2" tx2="dk2" accent1="accent1" accent2="accent2" accent3="accent3" accent4="accent4" accent5="accent5" accent6="accent6" hlink="hlink" folHlink="folHlink"/>
  </p:clrMapOvr>
  <p:transition>
    <p:pull dir="r"/>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aşlıklı Resim">
    <p:spTree>
      <p:nvGrpSpPr>
        <p:cNvPr id="1" name=""/>
        <p:cNvGrpSpPr/>
        <p:nvPr/>
      </p:nvGrpSpPr>
      <p:grpSpPr>
        <a:xfrm>
          <a:off x="0" y="0"/>
          <a:ext cx="0" cy="0"/>
          <a:chOff x="0" y="0"/>
          <a:chExt cx="0" cy="0"/>
        </a:xfrm>
      </p:grpSpPr>
      <p:sp>
        <p:nvSpPr>
          <p:cNvPr id="9" name="8 Düz Bağlayıcı"/>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12 Oval"/>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1 Başlık"/>
          <p:cNvSpPr>
            <a:spLocks noGrp="1"/>
          </p:cNvSpPr>
          <p:nvPr>
            <p:ph type="title"/>
          </p:nvPr>
        </p:nvSpPr>
        <p:spPr>
          <a:xfrm rot="5400000">
            <a:off x="3350133" y="3200400"/>
            <a:ext cx="6309360" cy="457200"/>
          </a:xfrm>
        </p:spPr>
        <p:txBody>
          <a:bodyPr anchor="b"/>
          <a:lstStyle>
            <a:lvl1pPr algn="l">
              <a:buNone/>
              <a:defRPr sz="2000" b="1"/>
            </a:lvl1pPr>
          </a:lstStyle>
          <a:p>
            <a:r>
              <a:rPr kumimoji="0" lang="tr-TR" smtClean="0"/>
              <a:t>Asıl başlık stili için tıklatın</a:t>
            </a:r>
            <a:endParaRPr kumimoji="0" lang="en-US"/>
          </a:p>
        </p:txBody>
      </p:sp>
      <p:sp>
        <p:nvSpPr>
          <p:cNvPr id="3" name="2 Resim Yer Tutucusu"/>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tr-TR" smtClean="0"/>
              <a:t>Resim eklemek için simgeyi tıklatın</a:t>
            </a:r>
            <a:endParaRPr kumimoji="0" lang="en-US" dirty="0"/>
          </a:p>
        </p:txBody>
      </p:sp>
      <p:sp>
        <p:nvSpPr>
          <p:cNvPr id="4" name="3 Metin Yer Tutucusu"/>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tr-TR" smtClean="0"/>
              <a:t>Asıl metin stillerini düzenlemek için tıklatın</a:t>
            </a:r>
          </a:p>
        </p:txBody>
      </p:sp>
      <p:sp>
        <p:nvSpPr>
          <p:cNvPr id="10" name="9 Düz Bağlayıcı"/>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10 Dikdörtgen"/>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11 Düz Bağlayıcı"/>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18 Düz Bağlayıcı"/>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19 Düz Bağlayıcı"/>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16 Veri Yer Tutucusu"/>
          <p:cNvSpPr>
            <a:spLocks noGrp="1"/>
          </p:cNvSpPr>
          <p:nvPr>
            <p:ph type="dt" sz="half" idx="10"/>
          </p:nvPr>
        </p:nvSpPr>
        <p:spPr/>
        <p:txBody>
          <a:bodyPr rtlCol="0"/>
          <a:lstStyle/>
          <a:p>
            <a:r>
              <a:rPr lang="tr-TR" smtClean="0"/>
              <a:t>3.  Hafta</a:t>
            </a:r>
            <a:endParaRPr lang="tr-TR"/>
          </a:p>
        </p:txBody>
      </p:sp>
      <p:sp>
        <p:nvSpPr>
          <p:cNvPr id="18" name="17 Slayt Numarası Yer Tutucusu"/>
          <p:cNvSpPr>
            <a:spLocks noGrp="1"/>
          </p:cNvSpPr>
          <p:nvPr>
            <p:ph type="sldNum" sz="quarter" idx="11"/>
          </p:nvPr>
        </p:nvSpPr>
        <p:spPr/>
        <p:txBody>
          <a:bodyPr rtlCol="0"/>
          <a:lstStyle/>
          <a:p>
            <a:fld id="{DC21CAA1-4B5B-46E7-B225-5361E635197D}" type="slidenum">
              <a:rPr lang="tr-TR" smtClean="0"/>
              <a:pPr/>
              <a:t>‹#›</a:t>
            </a:fld>
            <a:endParaRPr lang="tr-TR"/>
          </a:p>
        </p:txBody>
      </p:sp>
      <p:sp>
        <p:nvSpPr>
          <p:cNvPr id="21" name="20 Altbilgi Yer Tutucusu"/>
          <p:cNvSpPr>
            <a:spLocks noGrp="1"/>
          </p:cNvSpPr>
          <p:nvPr>
            <p:ph type="ftr" sz="quarter" idx="12"/>
          </p:nvPr>
        </p:nvSpPr>
        <p:spPr/>
        <p:txBody>
          <a:bodyPr rtlCol="0"/>
          <a:lstStyle/>
          <a:p>
            <a:r>
              <a:rPr lang="tr-TR" smtClean="0"/>
              <a:t>SAÜ YYurtaY </a:t>
            </a:r>
            <a:endParaRPr lang="tr-TR"/>
          </a:p>
        </p:txBody>
      </p:sp>
    </p:spTree>
  </p:cSld>
  <p:clrMapOvr>
    <a:masterClrMapping/>
  </p:clrMapOvr>
  <p:transition>
    <p:pull dir="r"/>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15 Düz Bağlayıcı"/>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21 Başlık Yer Tutucusu"/>
          <p:cNvSpPr>
            <a:spLocks noGrp="1"/>
          </p:cNvSpPr>
          <p:nvPr>
            <p:ph type="title"/>
          </p:nvPr>
        </p:nvSpPr>
        <p:spPr>
          <a:xfrm>
            <a:off x="457200" y="274638"/>
            <a:ext cx="7467600" cy="1143000"/>
          </a:xfrm>
          <a:prstGeom prst="rect">
            <a:avLst/>
          </a:prstGeom>
        </p:spPr>
        <p:txBody>
          <a:bodyPr vert="horz" anchor="b">
            <a:normAutofit/>
          </a:bodyPr>
          <a:lstStyle/>
          <a:p>
            <a:r>
              <a:rPr kumimoji="0" lang="tr-TR" smtClean="0"/>
              <a:t>Asıl başlık stili için tıklatın</a:t>
            </a:r>
            <a:endParaRPr kumimoji="0" lang="en-US"/>
          </a:p>
        </p:txBody>
      </p:sp>
      <p:sp>
        <p:nvSpPr>
          <p:cNvPr id="13" name="12 Metin Yer Tutucusu"/>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tr-TR" smtClean="0"/>
              <a:t>Asıl metin stillerini düzenlemek için tıklatın</a:t>
            </a:r>
          </a:p>
          <a:p>
            <a:pPr lvl="1" eaLnBrk="1" latinLnBrk="0" hangingPunct="1"/>
            <a:r>
              <a:rPr kumimoji="0" lang="tr-TR" smtClean="0"/>
              <a:t>İkinci düzey</a:t>
            </a:r>
          </a:p>
          <a:p>
            <a:pPr lvl="2" eaLnBrk="1" latinLnBrk="0" hangingPunct="1"/>
            <a:r>
              <a:rPr kumimoji="0" lang="tr-TR" smtClean="0"/>
              <a:t>Üçüncü düzey</a:t>
            </a:r>
          </a:p>
          <a:p>
            <a:pPr lvl="3" eaLnBrk="1" latinLnBrk="0" hangingPunct="1"/>
            <a:r>
              <a:rPr kumimoji="0" lang="tr-TR" smtClean="0"/>
              <a:t>Dördüncü düzey</a:t>
            </a:r>
          </a:p>
          <a:p>
            <a:pPr lvl="4" eaLnBrk="1" latinLnBrk="0" hangingPunct="1"/>
            <a:r>
              <a:rPr kumimoji="0" lang="tr-TR" smtClean="0"/>
              <a:t>Beşinci düzey</a:t>
            </a:r>
            <a:endParaRPr kumimoji="0" lang="en-US"/>
          </a:p>
        </p:txBody>
      </p:sp>
      <p:sp>
        <p:nvSpPr>
          <p:cNvPr id="14" name="13 Veri Yer Tutucusu"/>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r>
              <a:rPr lang="tr-TR" smtClean="0"/>
              <a:t>3.  Hafta</a:t>
            </a:r>
            <a:endParaRPr lang="tr-TR"/>
          </a:p>
        </p:txBody>
      </p:sp>
      <p:sp>
        <p:nvSpPr>
          <p:cNvPr id="3" name="2 Altbilgi Yer Tutucusu"/>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r>
              <a:rPr lang="tr-TR" smtClean="0"/>
              <a:t>SAÜ YYurtaY </a:t>
            </a:r>
            <a:endParaRPr lang="tr-TR"/>
          </a:p>
        </p:txBody>
      </p:sp>
      <p:sp>
        <p:nvSpPr>
          <p:cNvPr id="7" name="6 Düz Bağlayıcı"/>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8 Düz Bağlayıcı"/>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9 Dikdörtgen"/>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10 Düz Bağlayıcı"/>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11 Oval"/>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22 Slayt Numarası Yer Tutucusu"/>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06E49F00-3D9E-4CFE-A554-658867EA9789}" type="slidenum">
              <a:rPr lang="tr-TR" smtClean="0"/>
              <a:pPr/>
              <a:t>‹#›</a:t>
            </a:fld>
            <a:endParaRPr lang="tr-T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ransition>
    <p:pull dir="r"/>
  </p:transition>
  <p:timing>
    <p:tnLst>
      <p:par>
        <p:cTn id="1" dur="indefinite" restart="never" nodeType="tmRoot"/>
      </p:par>
    </p:tnLst>
  </p:timing>
  <p:hf hdr="0"/>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12.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9.jpeg"/><Relationship Id="rId7" Type="http://schemas.openxmlformats.org/officeDocument/2006/relationships/image" Target="../media/image34.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32.png"/><Relationship Id="rId10" Type="http://schemas.openxmlformats.org/officeDocument/2006/relationships/image" Target="../media/image37.png"/><Relationship Id="rId4" Type="http://schemas.openxmlformats.org/officeDocument/2006/relationships/image" Target="../media/image31.png"/><Relationship Id="rId9" Type="http://schemas.openxmlformats.org/officeDocument/2006/relationships/image" Target="../media/image36.png"/></Relationships>
</file>

<file path=ppt/slides/_rels/slide1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1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41.png"/></Relationships>
</file>

<file path=ppt/slides/_rels/slide1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jpe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ctrTitle"/>
          </p:nvPr>
        </p:nvSpPr>
        <p:spPr>
          <a:xfrm>
            <a:off x="827584" y="332656"/>
            <a:ext cx="6172200" cy="725466"/>
          </a:xfrm>
        </p:spPr>
        <p:txBody>
          <a:bodyPr/>
          <a:lstStyle/>
          <a:p>
            <a:r>
              <a:rPr lang="tr-TR" b="0" dirty="0" smtClean="0">
                <a:solidFill>
                  <a:schemeClr val="accent3">
                    <a:lumMod val="40000"/>
                    <a:lumOff val="60000"/>
                  </a:schemeClr>
                </a:solidFill>
                <a:latin typeface="Arial Narrow" pitchFamily="34" charset="0"/>
              </a:rPr>
              <a:t>Sayisal Analiz</a:t>
            </a:r>
            <a:endParaRPr lang="tr-TR" b="0" dirty="0">
              <a:solidFill>
                <a:schemeClr val="accent3">
                  <a:lumMod val="40000"/>
                  <a:lumOff val="60000"/>
                </a:schemeClr>
              </a:solidFill>
              <a:latin typeface="Arial Narrow" pitchFamily="34" charset="0"/>
            </a:endParaRPr>
          </a:p>
        </p:txBody>
      </p:sp>
      <p:sp>
        <p:nvSpPr>
          <p:cNvPr id="114691" name="Rectangle 3"/>
          <p:cNvSpPr>
            <a:spLocks noGrp="1" noChangeArrowheads="1"/>
          </p:cNvSpPr>
          <p:nvPr>
            <p:ph type="subTitle" idx="1"/>
          </p:nvPr>
        </p:nvSpPr>
        <p:spPr>
          <a:xfrm>
            <a:off x="2195736" y="3789040"/>
            <a:ext cx="7924800" cy="723888"/>
          </a:xfrm>
          <a:noFill/>
          <a:ln w="9525">
            <a:noFill/>
            <a:miter lim="800000"/>
            <a:headEnd/>
            <a:tailEnd/>
          </a:ln>
        </p:spPr>
        <p:txBody>
          <a:bodyPr vert="horz" wrap="square" lIns="91440" tIns="45720" rIns="91440" bIns="45720" numCol="1" anchor="ctr" anchorCtr="0" compatLnSpc="1">
            <a:prstTxWarp prst="textNoShape">
              <a:avLst/>
            </a:prstTxWarp>
          </a:bodyPr>
          <a:lstStyle/>
          <a:p>
            <a:pPr>
              <a:spcBef>
                <a:spcPct val="0"/>
              </a:spcBef>
            </a:pPr>
            <a:r>
              <a:rPr lang="tr-TR" sz="2000" b="0" dirty="0" smtClean="0">
                <a:solidFill>
                  <a:schemeClr val="accent1">
                    <a:lumMod val="75000"/>
                  </a:schemeClr>
                </a:solidFill>
                <a:effectLst>
                  <a:outerShdw blurRad="38100" dist="38100" dir="2700000" algn="tl">
                    <a:srgbClr val="000000">
                      <a:alpha val="43137"/>
                    </a:srgbClr>
                  </a:outerShdw>
                </a:effectLst>
                <a:latin typeface="Arial Narrow" pitchFamily="34" charset="0"/>
                <a:ea typeface="+mj-ea"/>
                <a:cs typeface="+mj-cs"/>
              </a:rPr>
              <a:t>Ara Değer Bulma Yöntemleri</a:t>
            </a:r>
            <a:endParaRPr lang="tr-TR" sz="2000" b="0" dirty="0">
              <a:solidFill>
                <a:schemeClr val="accent1">
                  <a:lumMod val="75000"/>
                </a:schemeClr>
              </a:solidFill>
              <a:effectLst>
                <a:outerShdw blurRad="38100" dist="38100" dir="2700000" algn="tl">
                  <a:srgbClr val="000000">
                    <a:alpha val="43137"/>
                  </a:srgbClr>
                </a:outerShdw>
              </a:effectLst>
              <a:latin typeface="Arial Narrow" pitchFamily="34" charset="0"/>
              <a:ea typeface="+mj-ea"/>
              <a:cs typeface="+mj-cs"/>
            </a:endParaRPr>
          </a:p>
        </p:txBody>
      </p:sp>
      <p:sp>
        <p:nvSpPr>
          <p:cNvPr id="7" name="6 Slayt Numarası Yer Tutucusu"/>
          <p:cNvSpPr>
            <a:spLocks noGrp="1"/>
          </p:cNvSpPr>
          <p:nvPr>
            <p:ph type="sldNum" sz="quarter" idx="12"/>
          </p:nvPr>
        </p:nvSpPr>
        <p:spPr/>
        <p:txBody>
          <a:bodyPr/>
          <a:lstStyle/>
          <a:p>
            <a:fld id="{873751C7-D8B0-49E9-A6B0-B08BA81E385A}" type="slidenum">
              <a:rPr lang="tr-TR" smtClean="0"/>
              <a:pPr/>
              <a:t>1</a:t>
            </a:fld>
            <a:endParaRPr lang="tr-TR" dirty="0"/>
          </a:p>
        </p:txBody>
      </p:sp>
    </p:spTree>
  </p:cSld>
  <p:clrMapOvr>
    <a:masterClrMapping/>
  </p:clrMapOvr>
  <p:transition>
    <p:pull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4691">
                                            <p:txEl>
                                              <p:pRg st="0" end="0"/>
                                            </p:txEl>
                                          </p:spTgt>
                                        </p:tgtEl>
                                        <p:attrNameLst>
                                          <p:attrName>style.visibility</p:attrName>
                                        </p:attrNameLst>
                                      </p:cBhvr>
                                      <p:to>
                                        <p:strVal val="visible"/>
                                      </p:to>
                                    </p:set>
                                    <p:animEffect transition="in" filter="fade">
                                      <p:cBhvr>
                                        <p:cTn id="7" dur="2000"/>
                                        <p:tgtEl>
                                          <p:spTgt spid="11469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1 Başlık"/>
          <p:cNvSpPr txBox="1">
            <a:spLocks/>
          </p:cNvSpPr>
          <p:nvPr/>
        </p:nvSpPr>
        <p:spPr bwMode="auto">
          <a:xfrm>
            <a:off x="-32" y="-24"/>
            <a:ext cx="7381875" cy="49054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1" lang="tr-TR" sz="2400" b="0" i="0" u="none" strike="noStrike" kern="0" cap="none" spc="0" normalizeH="0" baseline="0" noProof="0" dirty="0" smtClean="0">
                <a:ln>
                  <a:noFill/>
                </a:ln>
                <a:solidFill>
                  <a:schemeClr val="accent3">
                    <a:lumMod val="40000"/>
                    <a:lumOff val="60000"/>
                  </a:schemeClr>
                </a:solidFill>
                <a:uLnTx/>
                <a:uFillTx/>
                <a:latin typeface="Harrington" pitchFamily="82" charset="0"/>
                <a:ea typeface="+mj-ea"/>
                <a:cs typeface="+mj-cs"/>
              </a:rPr>
              <a:t>Sayısal Analiz</a:t>
            </a:r>
            <a:endParaRPr kumimoji="1" lang="tr-TR" sz="2400" b="0" i="0" u="none" strike="noStrike" kern="0" cap="none" spc="0" normalizeH="0" baseline="0" noProof="0" dirty="0">
              <a:ln>
                <a:noFill/>
              </a:ln>
              <a:solidFill>
                <a:schemeClr val="accent3">
                  <a:lumMod val="40000"/>
                  <a:lumOff val="60000"/>
                </a:schemeClr>
              </a:solidFill>
              <a:uLnTx/>
              <a:uFillTx/>
              <a:latin typeface="+mj-lt"/>
              <a:ea typeface="+mj-ea"/>
              <a:cs typeface="+mj-cs"/>
            </a:endParaRPr>
          </a:p>
        </p:txBody>
      </p:sp>
      <p:sp>
        <p:nvSpPr>
          <p:cNvPr id="10" name="9 Dikdörtgen"/>
          <p:cNvSpPr/>
          <p:nvPr/>
        </p:nvSpPr>
        <p:spPr bwMode="auto">
          <a:xfrm>
            <a:off x="1313148" y="1214422"/>
            <a:ext cx="7390604" cy="5357850"/>
          </a:xfrm>
          <a:prstGeom prst="rect">
            <a:avLst/>
          </a:prstGeom>
          <a:solidFill>
            <a:srgbClr val="FFFFFF"/>
          </a:solidFill>
          <a:ln w="9525" cap="flat" cmpd="sng" algn="ctr">
            <a:solidFill>
              <a:srgbClr val="F8F8F8"/>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just"/>
            <a:endParaRPr lang="tr-TR" sz="1600" smtClean="0"/>
          </a:p>
          <a:p>
            <a:pPr marL="0" lvl="1"/>
            <a:endParaRPr lang="tr-TR" sz="1400" dirty="0" smtClean="0"/>
          </a:p>
          <a:p>
            <a:pPr marL="0" marR="0" indent="0" algn="l" defTabSz="914400" rtl="0" eaLnBrk="0" fontAlgn="base" latinLnBrk="0" hangingPunct="0">
              <a:lnSpc>
                <a:spcPct val="100000"/>
              </a:lnSpc>
              <a:spcBef>
                <a:spcPct val="0"/>
              </a:spcBef>
              <a:spcAft>
                <a:spcPct val="0"/>
              </a:spcAft>
              <a:buClrTx/>
              <a:buSzTx/>
              <a:buFontTx/>
              <a:buNone/>
              <a:tabLst/>
            </a:pPr>
            <a:endParaRPr kumimoji="0" lang="tr-TR" sz="1050" b="0" i="0" u="none" strike="noStrike" cap="none" normalizeH="0" baseline="0" dirty="0" smtClean="0">
              <a:ln>
                <a:noFill/>
              </a:ln>
              <a:solidFill>
                <a:schemeClr val="tx1"/>
              </a:solidFill>
              <a:effectLst/>
              <a:latin typeface="+mn-lt"/>
            </a:endParaRPr>
          </a:p>
        </p:txBody>
      </p:sp>
      <p:sp>
        <p:nvSpPr>
          <p:cNvPr id="14" name="2 İçerik Yer Tutucusu"/>
          <p:cNvSpPr txBox="1">
            <a:spLocks/>
          </p:cNvSpPr>
          <p:nvPr/>
        </p:nvSpPr>
        <p:spPr bwMode="white">
          <a:xfrm>
            <a:off x="179512" y="404664"/>
            <a:ext cx="4857784" cy="46853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lvl="0" indent="-342900" eaLnBrk="1" hangingPunct="1">
              <a:spcBef>
                <a:spcPct val="20000"/>
              </a:spcBef>
              <a:buClr>
                <a:srgbClr val="3C605F"/>
              </a:buClr>
              <a:buSzPct val="75000"/>
            </a:pPr>
            <a:r>
              <a:rPr kumimoji="1" lang="tr-TR" sz="1600" b="1" kern="0" dirty="0" err="1" smtClean="0">
                <a:solidFill>
                  <a:srgbClr val="5F5F5F"/>
                </a:solidFill>
                <a:effectLst>
                  <a:outerShdw blurRad="38100" dist="38100" dir="2700000" algn="tl">
                    <a:srgbClr val="000000">
                      <a:alpha val="43137"/>
                    </a:srgbClr>
                  </a:outerShdw>
                </a:effectLst>
                <a:latin typeface="Agency FB" pitchFamily="34" charset="0"/>
              </a:rPr>
              <a:t>Langrange</a:t>
            </a:r>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 </a:t>
            </a:r>
            <a:r>
              <a:rPr kumimoji="1" lang="tr-TR" sz="1600" b="1" kern="0" dirty="0" err="1" smtClean="0">
                <a:solidFill>
                  <a:srgbClr val="5F5F5F"/>
                </a:solidFill>
                <a:effectLst>
                  <a:outerShdw blurRad="38100" dist="38100" dir="2700000" algn="tl">
                    <a:srgbClr val="000000">
                      <a:alpha val="43137"/>
                    </a:srgbClr>
                  </a:outerShdw>
                </a:effectLst>
                <a:latin typeface="Agency FB" pitchFamily="34" charset="0"/>
              </a:rPr>
              <a:t>Enterpolasyonu</a:t>
            </a:r>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 </a:t>
            </a:r>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6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6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p:txBody>
      </p:sp>
      <p:grpSp>
        <p:nvGrpSpPr>
          <p:cNvPr id="18" name="17 Grup"/>
          <p:cNvGrpSpPr/>
          <p:nvPr/>
        </p:nvGrpSpPr>
        <p:grpSpPr>
          <a:xfrm>
            <a:off x="971600" y="980728"/>
            <a:ext cx="6429420" cy="5310265"/>
            <a:chOff x="1571604" y="1214422"/>
            <a:chExt cx="6429420" cy="5310265"/>
          </a:xfrm>
        </p:grpSpPr>
        <p:pic>
          <p:nvPicPr>
            <p:cNvPr id="12" name="11 Resim"/>
            <p:cNvPicPr/>
            <p:nvPr/>
          </p:nvPicPr>
          <p:blipFill>
            <a:blip r:embed="rId3" cstate="print"/>
            <a:srcRect t="9730" b="24324"/>
            <a:stretch>
              <a:fillRect/>
            </a:stretch>
          </p:blipFill>
          <p:spPr bwMode="auto">
            <a:xfrm>
              <a:off x="1571604" y="1214422"/>
              <a:ext cx="6429420" cy="3014454"/>
            </a:xfrm>
            <a:prstGeom prst="rect">
              <a:avLst/>
            </a:prstGeom>
            <a:noFill/>
            <a:ln w="9525">
              <a:noFill/>
              <a:miter lim="800000"/>
              <a:headEnd/>
              <a:tailEnd/>
            </a:ln>
          </p:spPr>
        </p:pic>
        <p:pic>
          <p:nvPicPr>
            <p:cNvPr id="13" name="12 Resim"/>
            <p:cNvPicPr/>
            <p:nvPr/>
          </p:nvPicPr>
          <p:blipFill>
            <a:blip r:embed="rId4" cstate="print"/>
            <a:srcRect l="2795" t="1057" b="38583"/>
            <a:stretch>
              <a:fillRect/>
            </a:stretch>
          </p:blipFill>
          <p:spPr bwMode="auto">
            <a:xfrm>
              <a:off x="1571604" y="4254555"/>
              <a:ext cx="5849013" cy="2270132"/>
            </a:xfrm>
            <a:prstGeom prst="rect">
              <a:avLst/>
            </a:prstGeom>
            <a:noFill/>
            <a:ln w="9525">
              <a:noFill/>
              <a:miter lim="800000"/>
              <a:headEnd/>
              <a:tailEnd/>
            </a:ln>
          </p:spPr>
        </p:pic>
      </p:grpSp>
      <p:sp>
        <p:nvSpPr>
          <p:cNvPr id="16" name="2 İçerik Yer Tutucusu"/>
          <p:cNvSpPr txBox="1">
            <a:spLocks/>
          </p:cNvSpPr>
          <p:nvPr/>
        </p:nvSpPr>
        <p:spPr bwMode="white">
          <a:xfrm>
            <a:off x="5508104" y="188640"/>
            <a:ext cx="3214710" cy="46853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marR="0" lvl="0" indent="-342900" algn="r"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r>
              <a:rPr kumimoji="1" lang="tr-TR" sz="1600" b="1" i="0" u="none" strike="noStrike" kern="0" cap="none" spc="0" normalizeH="0" baseline="0" noProof="0" dirty="0" smtClean="0">
                <a:ln>
                  <a:noFill/>
                </a:ln>
                <a:solidFill>
                  <a:srgbClr val="FFFFFF"/>
                </a:solidFill>
                <a:effectLst>
                  <a:outerShdw blurRad="38100" dist="38100" dir="2700000" algn="tl">
                    <a:srgbClr val="000000">
                      <a:alpha val="43137"/>
                    </a:srgbClr>
                  </a:outerShdw>
                </a:effectLst>
                <a:uLnTx/>
                <a:uFillTx/>
                <a:latin typeface="Agency FB" pitchFamily="34" charset="0"/>
                <a:ea typeface="+mn-ea"/>
                <a:cs typeface="+mn-cs"/>
              </a:rPr>
              <a:t>Ara Değer Bulma Yöntemleri</a:t>
            </a:r>
          </a:p>
          <a:p>
            <a:pPr marL="342900" marR="0" lvl="0" indent="-342900" algn="l"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600" b="1"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Agency FB" pitchFamily="34" charset="0"/>
              <a:ea typeface="+mn-ea"/>
              <a:cs typeface="+mn-cs"/>
            </a:endParaRPr>
          </a:p>
          <a:p>
            <a:pPr marL="342900" marR="0" lvl="0" indent="-342900" algn="l"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600" b="0" i="0" u="none" strike="noStrike" kern="0" cap="none" spc="0" normalizeH="0" baseline="0" noProof="0" dirty="0" smtClean="0">
              <a:ln>
                <a:noFill/>
              </a:ln>
              <a:solidFill>
                <a:schemeClr val="bg1">
                  <a:lumMod val="40000"/>
                  <a:lumOff val="60000"/>
                </a:schemeClr>
              </a:solidFill>
              <a:effectLst>
                <a:outerShdw blurRad="38100" dist="38100" dir="2700000" algn="tl">
                  <a:srgbClr val="000000">
                    <a:alpha val="43137"/>
                  </a:srgbClr>
                </a:outerShdw>
              </a:effectLst>
              <a:uLnTx/>
              <a:uFillTx/>
              <a:latin typeface="+mn-lt"/>
              <a:ea typeface="+mn-ea"/>
              <a:cs typeface="+mn-cs"/>
            </a:endParaRPr>
          </a:p>
        </p:txBody>
      </p:sp>
      <p:sp>
        <p:nvSpPr>
          <p:cNvPr id="15" name="5 Slayt Numarası Yer Tutucusu"/>
          <p:cNvSpPr>
            <a:spLocks noGrp="1"/>
          </p:cNvSpPr>
          <p:nvPr>
            <p:ph type="sldNum" sz="quarter" idx="15"/>
          </p:nvPr>
        </p:nvSpPr>
        <p:spPr>
          <a:xfrm>
            <a:off x="206872" y="6193110"/>
            <a:ext cx="642942" cy="476250"/>
          </a:xfrm>
        </p:spPr>
        <p:txBody>
          <a:bodyPr/>
          <a:lstStyle/>
          <a:p>
            <a:pPr algn="ctr"/>
            <a:fld id="{5C6896E4-35C4-4741-8A69-D49CDAA919B9}" type="slidenum">
              <a:rPr lang="tr-TR" smtClean="0">
                <a:solidFill>
                  <a:schemeClr val="accent3">
                    <a:lumMod val="40000"/>
                    <a:lumOff val="60000"/>
                  </a:schemeClr>
                </a:solidFill>
              </a:rPr>
              <a:pPr algn="ctr"/>
              <a:t>10</a:t>
            </a:fld>
            <a:r>
              <a:rPr lang="tr-TR" smtClean="0">
                <a:solidFill>
                  <a:schemeClr val="accent3">
                    <a:lumMod val="40000"/>
                    <a:lumOff val="60000"/>
                  </a:schemeClr>
                </a:solidFill>
              </a:rPr>
              <a:t>.</a:t>
            </a:r>
          </a:p>
          <a:p>
            <a:pPr algn="ctr"/>
            <a:r>
              <a:rPr lang="tr-TR" smtClean="0">
                <a:solidFill>
                  <a:schemeClr val="accent3">
                    <a:lumMod val="40000"/>
                    <a:lumOff val="60000"/>
                  </a:schemeClr>
                </a:solidFill>
              </a:rPr>
              <a:t>Sayfa</a:t>
            </a:r>
            <a:endParaRPr lang="tr-TR">
              <a:solidFill>
                <a:schemeClr val="accent3">
                  <a:lumMod val="40000"/>
                  <a:lumOff val="60000"/>
                </a:schemeClr>
              </a:solidFill>
            </a:endParaRPr>
          </a:p>
        </p:txBody>
      </p:sp>
      <p:sp>
        <p:nvSpPr>
          <p:cNvPr id="17" name="6 Veri Yer Tutucusu"/>
          <p:cNvSpPr txBox="1">
            <a:spLocks/>
          </p:cNvSpPr>
          <p:nvPr/>
        </p:nvSpPr>
        <p:spPr bwMode="auto">
          <a:xfrm>
            <a:off x="179512" y="5426672"/>
            <a:ext cx="714380" cy="64294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tr-TR" sz="1400" b="0" i="0" u="none" strike="noStrike" kern="1200" cap="none" spc="0" normalizeH="0" baseline="0" noProof="0" dirty="0" smtClean="0">
                <a:ln>
                  <a:noFill/>
                </a:ln>
                <a:solidFill>
                  <a:schemeClr val="accent3">
                    <a:lumMod val="40000"/>
                    <a:lumOff val="60000"/>
                  </a:schemeClr>
                </a:solidFill>
                <a:effectLst/>
                <a:uLnTx/>
                <a:uFillTx/>
                <a:latin typeface="Times New Roman" pitchFamily="18" charset="0"/>
                <a:ea typeface="+mn-ea"/>
                <a:cs typeface="+mn-cs"/>
              </a:rPr>
              <a:t>9.  Hafta</a:t>
            </a:r>
            <a:endParaRPr kumimoji="0" lang="tr-TR" sz="1400" b="0" i="0" u="none" strike="noStrike" kern="1200" cap="none" spc="0" normalizeH="0" baseline="0" noProof="0" dirty="0">
              <a:ln>
                <a:noFill/>
              </a:ln>
              <a:solidFill>
                <a:schemeClr val="accent3">
                  <a:lumMod val="40000"/>
                  <a:lumOff val="60000"/>
                </a:schemeClr>
              </a:solidFill>
              <a:effectLst/>
              <a:uLnTx/>
              <a:uFillTx/>
              <a:latin typeface="Times New Roman" pitchFamily="18" charset="0"/>
              <a:ea typeface="+mn-ea"/>
              <a:cs typeface="+mn-cs"/>
            </a:endParaRPr>
          </a:p>
        </p:txBody>
      </p:sp>
      <p:sp>
        <p:nvSpPr>
          <p:cNvPr id="19" name="18 Yuvarlatılmış Dikdörtgen"/>
          <p:cNvSpPr/>
          <p:nvPr/>
        </p:nvSpPr>
        <p:spPr>
          <a:xfrm>
            <a:off x="1043608" y="2996952"/>
            <a:ext cx="6480720" cy="648072"/>
          </a:xfrm>
          <a:prstGeom prst="roundRect">
            <a:avLst/>
          </a:prstGeom>
          <a:solidFill>
            <a:schemeClr val="accent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0" name="19 Yuvarlatılmış Dikdörtgen"/>
          <p:cNvSpPr/>
          <p:nvPr/>
        </p:nvSpPr>
        <p:spPr>
          <a:xfrm>
            <a:off x="1078440" y="5427808"/>
            <a:ext cx="6480720" cy="648072"/>
          </a:xfrm>
          <a:prstGeom prst="roundRect">
            <a:avLst/>
          </a:prstGeom>
          <a:solidFill>
            <a:schemeClr val="accent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cSld>
  <p:clrMapOvr>
    <a:masterClrMapping/>
  </p:clrMapOvr>
  <p:transition>
    <p:pull dir="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9 Dikdörtgen"/>
          <p:cNvSpPr/>
          <p:nvPr/>
        </p:nvSpPr>
        <p:spPr bwMode="auto">
          <a:xfrm>
            <a:off x="1331640" y="1214422"/>
            <a:ext cx="7390604" cy="5357850"/>
          </a:xfrm>
          <a:prstGeom prst="rect">
            <a:avLst/>
          </a:prstGeom>
          <a:solidFill>
            <a:srgbClr val="FFFFFF"/>
          </a:solidFill>
          <a:ln w="9525" cap="flat" cmpd="sng" algn="ctr">
            <a:solidFill>
              <a:srgbClr val="F8F8F8"/>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just"/>
            <a:endParaRPr lang="tr-TR" sz="1600" smtClean="0"/>
          </a:p>
          <a:p>
            <a:pPr marL="0" lvl="1"/>
            <a:endParaRPr lang="tr-TR" sz="1400" dirty="0" smtClean="0"/>
          </a:p>
          <a:p>
            <a:pPr marL="0" marR="0" indent="0" algn="l" defTabSz="914400" rtl="0" eaLnBrk="0" fontAlgn="base" latinLnBrk="0" hangingPunct="0">
              <a:lnSpc>
                <a:spcPct val="100000"/>
              </a:lnSpc>
              <a:spcBef>
                <a:spcPct val="0"/>
              </a:spcBef>
              <a:spcAft>
                <a:spcPct val="0"/>
              </a:spcAft>
              <a:buClrTx/>
              <a:buSzTx/>
              <a:buFontTx/>
              <a:buNone/>
              <a:tabLst/>
            </a:pPr>
            <a:endParaRPr kumimoji="0" lang="tr-TR" sz="1050" b="0" i="0" u="none" strike="noStrike" cap="none" normalizeH="0" baseline="0" dirty="0" smtClean="0">
              <a:ln>
                <a:noFill/>
              </a:ln>
              <a:solidFill>
                <a:schemeClr val="tx1"/>
              </a:solidFill>
              <a:effectLst/>
              <a:latin typeface="+mn-lt"/>
            </a:endParaRPr>
          </a:p>
        </p:txBody>
      </p:sp>
      <p:pic>
        <p:nvPicPr>
          <p:cNvPr id="1026" name="Picture 2"/>
          <p:cNvPicPr>
            <a:picLocks noChangeAspect="1" noChangeArrowheads="1"/>
          </p:cNvPicPr>
          <p:nvPr/>
        </p:nvPicPr>
        <p:blipFill>
          <a:blip r:embed="rId3" cstate="print"/>
          <a:srcRect/>
          <a:stretch>
            <a:fillRect/>
          </a:stretch>
        </p:blipFill>
        <p:spPr bwMode="auto">
          <a:xfrm>
            <a:off x="1317202" y="1241395"/>
            <a:ext cx="5143536" cy="3581933"/>
          </a:xfrm>
          <a:prstGeom prst="rect">
            <a:avLst/>
          </a:prstGeom>
          <a:noFill/>
          <a:ln w="9525">
            <a:noFill/>
            <a:miter lim="800000"/>
            <a:headEnd/>
            <a:tailEnd/>
          </a:ln>
        </p:spPr>
      </p:pic>
      <p:pic>
        <p:nvPicPr>
          <p:cNvPr id="1027" name="Picture 3"/>
          <p:cNvPicPr>
            <a:picLocks noChangeAspect="1" noChangeArrowheads="1"/>
          </p:cNvPicPr>
          <p:nvPr/>
        </p:nvPicPr>
        <p:blipFill>
          <a:blip r:embed="rId4" cstate="print"/>
          <a:srcRect/>
          <a:stretch>
            <a:fillRect/>
          </a:stretch>
        </p:blipFill>
        <p:spPr bwMode="auto">
          <a:xfrm>
            <a:off x="2733289" y="4857760"/>
            <a:ext cx="5799151" cy="1737294"/>
          </a:xfrm>
          <a:prstGeom prst="rect">
            <a:avLst/>
          </a:prstGeom>
          <a:noFill/>
          <a:ln w="9525">
            <a:noFill/>
            <a:miter lim="800000"/>
            <a:headEnd/>
            <a:tailEnd/>
          </a:ln>
        </p:spPr>
      </p:pic>
      <p:pic>
        <p:nvPicPr>
          <p:cNvPr id="1028" name="Picture 4"/>
          <p:cNvPicPr>
            <a:picLocks noChangeAspect="1" noChangeArrowheads="1"/>
          </p:cNvPicPr>
          <p:nvPr/>
        </p:nvPicPr>
        <p:blipFill>
          <a:blip r:embed="rId5" cstate="print"/>
          <a:srcRect/>
          <a:stretch>
            <a:fillRect/>
          </a:stretch>
        </p:blipFill>
        <p:spPr bwMode="auto">
          <a:xfrm>
            <a:off x="2071670" y="1299508"/>
            <a:ext cx="204388" cy="140517"/>
          </a:xfrm>
          <a:prstGeom prst="rect">
            <a:avLst/>
          </a:prstGeom>
          <a:noFill/>
          <a:ln w="9525">
            <a:noFill/>
            <a:miter lim="800000"/>
            <a:headEnd/>
            <a:tailEnd/>
          </a:ln>
        </p:spPr>
      </p:pic>
      <p:sp>
        <p:nvSpPr>
          <p:cNvPr id="17" name="1 Başlık"/>
          <p:cNvSpPr txBox="1">
            <a:spLocks/>
          </p:cNvSpPr>
          <p:nvPr/>
        </p:nvSpPr>
        <p:spPr bwMode="auto">
          <a:xfrm>
            <a:off x="-32" y="-24"/>
            <a:ext cx="7381875" cy="49054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1" lang="tr-TR" sz="2400" b="0" i="0" u="none" strike="noStrike" kern="0" cap="none" spc="0" normalizeH="0" baseline="0" noProof="0" dirty="0" smtClean="0">
                <a:ln>
                  <a:noFill/>
                </a:ln>
                <a:solidFill>
                  <a:schemeClr val="accent3">
                    <a:lumMod val="40000"/>
                    <a:lumOff val="60000"/>
                  </a:schemeClr>
                </a:solidFill>
                <a:uLnTx/>
                <a:uFillTx/>
                <a:latin typeface="Harrington" pitchFamily="82" charset="0"/>
                <a:ea typeface="+mj-ea"/>
                <a:cs typeface="+mj-cs"/>
              </a:rPr>
              <a:t>Sayısal Analiz</a:t>
            </a:r>
            <a:endParaRPr kumimoji="1" lang="tr-TR" sz="2400" b="0" i="0" u="none" strike="noStrike" kern="0" cap="none" spc="0" normalizeH="0" baseline="0" noProof="0" dirty="0">
              <a:ln>
                <a:noFill/>
              </a:ln>
              <a:solidFill>
                <a:schemeClr val="accent3">
                  <a:lumMod val="40000"/>
                  <a:lumOff val="60000"/>
                </a:schemeClr>
              </a:solidFill>
              <a:uLnTx/>
              <a:uFillTx/>
              <a:latin typeface="+mj-lt"/>
              <a:ea typeface="+mj-ea"/>
              <a:cs typeface="+mj-cs"/>
            </a:endParaRPr>
          </a:p>
        </p:txBody>
      </p:sp>
      <p:sp>
        <p:nvSpPr>
          <p:cNvPr id="18" name="2 İçerik Yer Tutucusu"/>
          <p:cNvSpPr txBox="1">
            <a:spLocks/>
          </p:cNvSpPr>
          <p:nvPr/>
        </p:nvSpPr>
        <p:spPr bwMode="white">
          <a:xfrm>
            <a:off x="179512" y="404664"/>
            <a:ext cx="4857784" cy="46853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lvl="0" indent="-342900" eaLnBrk="1" hangingPunct="1">
              <a:spcBef>
                <a:spcPct val="20000"/>
              </a:spcBef>
              <a:buClr>
                <a:srgbClr val="3C605F"/>
              </a:buClr>
              <a:buSzPct val="75000"/>
            </a:pPr>
            <a:r>
              <a:rPr kumimoji="1" lang="tr-TR" sz="1600" b="1" kern="0" dirty="0" err="1" smtClean="0">
                <a:solidFill>
                  <a:srgbClr val="5F5F5F"/>
                </a:solidFill>
                <a:effectLst>
                  <a:outerShdw blurRad="38100" dist="38100" dir="2700000" algn="tl">
                    <a:srgbClr val="000000">
                      <a:alpha val="43137"/>
                    </a:srgbClr>
                  </a:outerShdw>
                </a:effectLst>
                <a:latin typeface="Agency FB" pitchFamily="34" charset="0"/>
              </a:rPr>
              <a:t>Langrange</a:t>
            </a:r>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 </a:t>
            </a:r>
            <a:r>
              <a:rPr kumimoji="1" lang="tr-TR" sz="1600" b="1" kern="0" dirty="0" err="1" smtClean="0">
                <a:solidFill>
                  <a:srgbClr val="5F5F5F"/>
                </a:solidFill>
                <a:effectLst>
                  <a:outerShdw blurRad="38100" dist="38100" dir="2700000" algn="tl">
                    <a:srgbClr val="000000">
                      <a:alpha val="43137"/>
                    </a:srgbClr>
                  </a:outerShdw>
                </a:effectLst>
                <a:latin typeface="Agency FB" pitchFamily="34" charset="0"/>
              </a:rPr>
              <a:t>Enterpolasyonu</a:t>
            </a:r>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 </a:t>
            </a:r>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6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6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p:txBody>
      </p:sp>
      <p:sp>
        <p:nvSpPr>
          <p:cNvPr id="19" name="2 İçerik Yer Tutucusu"/>
          <p:cNvSpPr txBox="1">
            <a:spLocks/>
          </p:cNvSpPr>
          <p:nvPr/>
        </p:nvSpPr>
        <p:spPr bwMode="white">
          <a:xfrm>
            <a:off x="5508104" y="188640"/>
            <a:ext cx="3214710" cy="46853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marR="0" lvl="0" indent="-342900" algn="r"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r>
              <a:rPr kumimoji="1" lang="tr-TR" sz="1600" b="1" i="0" u="none" strike="noStrike" kern="0" cap="none" spc="0" normalizeH="0" baseline="0" noProof="0" dirty="0" smtClean="0">
                <a:ln>
                  <a:noFill/>
                </a:ln>
                <a:solidFill>
                  <a:srgbClr val="FFFFFF"/>
                </a:solidFill>
                <a:effectLst>
                  <a:outerShdw blurRad="38100" dist="38100" dir="2700000" algn="tl">
                    <a:srgbClr val="000000">
                      <a:alpha val="43137"/>
                    </a:srgbClr>
                  </a:outerShdw>
                </a:effectLst>
                <a:uLnTx/>
                <a:uFillTx/>
                <a:latin typeface="Agency FB" pitchFamily="34" charset="0"/>
                <a:ea typeface="+mn-ea"/>
                <a:cs typeface="+mn-cs"/>
              </a:rPr>
              <a:t>Ara Değer Bulma Yöntemleri</a:t>
            </a:r>
          </a:p>
          <a:p>
            <a:pPr marL="342900" marR="0" lvl="0" indent="-342900" algn="l"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600" b="1"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Agency FB" pitchFamily="34" charset="0"/>
              <a:ea typeface="+mn-ea"/>
              <a:cs typeface="+mn-cs"/>
            </a:endParaRPr>
          </a:p>
          <a:p>
            <a:pPr marL="342900" marR="0" lvl="0" indent="-342900" algn="l"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600" b="0" i="0" u="none" strike="noStrike" kern="0" cap="none" spc="0" normalizeH="0" baseline="0" noProof="0" dirty="0" smtClean="0">
              <a:ln>
                <a:noFill/>
              </a:ln>
              <a:solidFill>
                <a:schemeClr val="bg1">
                  <a:lumMod val="40000"/>
                  <a:lumOff val="60000"/>
                </a:schemeClr>
              </a:solidFill>
              <a:effectLst>
                <a:outerShdw blurRad="38100" dist="38100" dir="2700000" algn="tl">
                  <a:srgbClr val="000000">
                    <a:alpha val="43137"/>
                  </a:srgbClr>
                </a:outerShdw>
              </a:effectLst>
              <a:uLnTx/>
              <a:uFillTx/>
              <a:latin typeface="+mn-lt"/>
              <a:ea typeface="+mn-ea"/>
              <a:cs typeface="+mn-cs"/>
            </a:endParaRPr>
          </a:p>
        </p:txBody>
      </p:sp>
      <p:sp>
        <p:nvSpPr>
          <p:cNvPr id="20" name="5 Slayt Numarası Yer Tutucusu"/>
          <p:cNvSpPr>
            <a:spLocks noGrp="1"/>
          </p:cNvSpPr>
          <p:nvPr>
            <p:ph type="sldNum" sz="quarter" idx="15"/>
          </p:nvPr>
        </p:nvSpPr>
        <p:spPr>
          <a:xfrm>
            <a:off x="206872" y="6193110"/>
            <a:ext cx="642942" cy="476250"/>
          </a:xfrm>
        </p:spPr>
        <p:txBody>
          <a:bodyPr/>
          <a:lstStyle/>
          <a:p>
            <a:pPr algn="ctr"/>
            <a:fld id="{5C6896E4-35C4-4741-8A69-D49CDAA919B9}" type="slidenum">
              <a:rPr lang="tr-TR" smtClean="0">
                <a:solidFill>
                  <a:schemeClr val="accent3">
                    <a:lumMod val="40000"/>
                    <a:lumOff val="60000"/>
                  </a:schemeClr>
                </a:solidFill>
              </a:rPr>
              <a:pPr algn="ctr"/>
              <a:t>11</a:t>
            </a:fld>
            <a:r>
              <a:rPr lang="tr-TR" smtClean="0">
                <a:solidFill>
                  <a:schemeClr val="accent3">
                    <a:lumMod val="40000"/>
                    <a:lumOff val="60000"/>
                  </a:schemeClr>
                </a:solidFill>
              </a:rPr>
              <a:t>.</a:t>
            </a:r>
          </a:p>
          <a:p>
            <a:pPr algn="ctr"/>
            <a:r>
              <a:rPr lang="tr-TR" smtClean="0">
                <a:solidFill>
                  <a:schemeClr val="accent3">
                    <a:lumMod val="40000"/>
                    <a:lumOff val="60000"/>
                  </a:schemeClr>
                </a:solidFill>
              </a:rPr>
              <a:t>Sayfa</a:t>
            </a:r>
            <a:endParaRPr lang="tr-TR">
              <a:solidFill>
                <a:schemeClr val="accent3">
                  <a:lumMod val="40000"/>
                  <a:lumOff val="60000"/>
                </a:schemeClr>
              </a:solidFill>
            </a:endParaRPr>
          </a:p>
        </p:txBody>
      </p:sp>
      <p:sp>
        <p:nvSpPr>
          <p:cNvPr id="21" name="6 Veri Yer Tutucusu"/>
          <p:cNvSpPr txBox="1">
            <a:spLocks/>
          </p:cNvSpPr>
          <p:nvPr/>
        </p:nvSpPr>
        <p:spPr bwMode="auto">
          <a:xfrm>
            <a:off x="179512" y="5426672"/>
            <a:ext cx="714380" cy="64294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tr-TR" sz="1400" b="0" i="0" u="none" strike="noStrike" kern="1200" cap="none" spc="0" normalizeH="0" baseline="0" noProof="0" dirty="0" smtClean="0">
                <a:ln>
                  <a:noFill/>
                </a:ln>
                <a:solidFill>
                  <a:schemeClr val="accent3">
                    <a:lumMod val="40000"/>
                    <a:lumOff val="60000"/>
                  </a:schemeClr>
                </a:solidFill>
                <a:effectLst/>
                <a:uLnTx/>
                <a:uFillTx/>
                <a:latin typeface="Times New Roman" pitchFamily="18" charset="0"/>
                <a:ea typeface="+mn-ea"/>
                <a:cs typeface="+mn-cs"/>
              </a:rPr>
              <a:t>9.  Hafta</a:t>
            </a:r>
            <a:endParaRPr kumimoji="0" lang="tr-TR" sz="1400" b="0" i="0" u="none" strike="noStrike" kern="1200" cap="none" spc="0" normalizeH="0" baseline="0" noProof="0" dirty="0">
              <a:ln>
                <a:noFill/>
              </a:ln>
              <a:solidFill>
                <a:schemeClr val="accent3">
                  <a:lumMod val="40000"/>
                  <a:lumOff val="60000"/>
                </a:schemeClr>
              </a:solidFill>
              <a:effectLst/>
              <a:uLnTx/>
              <a:uFillTx/>
              <a:latin typeface="Times New Roman" pitchFamily="18" charset="0"/>
              <a:ea typeface="+mn-ea"/>
              <a:cs typeface="+mn-cs"/>
            </a:endParaRPr>
          </a:p>
        </p:txBody>
      </p:sp>
    </p:spTree>
  </p:cSld>
  <p:clrMapOvr>
    <a:masterClrMapping/>
  </p:clrMapOvr>
  <p:transition>
    <p:pull dir="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9 Dikdörtgen"/>
          <p:cNvSpPr/>
          <p:nvPr/>
        </p:nvSpPr>
        <p:spPr bwMode="auto">
          <a:xfrm>
            <a:off x="1286422" y="1214422"/>
            <a:ext cx="7462042" cy="5357850"/>
          </a:xfrm>
          <a:prstGeom prst="rect">
            <a:avLst/>
          </a:prstGeom>
          <a:solidFill>
            <a:srgbClr val="FFFFFF"/>
          </a:solidFill>
          <a:ln w="9525" cap="flat" cmpd="sng" algn="ctr">
            <a:solidFill>
              <a:srgbClr val="F8F8F8"/>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tr-TR" sz="1050" b="0" i="0" u="none" strike="noStrike" cap="none" normalizeH="0" baseline="0" dirty="0" smtClean="0">
              <a:ln>
                <a:noFill/>
              </a:ln>
              <a:solidFill>
                <a:schemeClr val="tx1"/>
              </a:solidFill>
              <a:effectLst/>
              <a:latin typeface="+mn-lt"/>
            </a:endParaRPr>
          </a:p>
        </p:txBody>
      </p:sp>
      <p:pic>
        <p:nvPicPr>
          <p:cNvPr id="24" name="Picture 4" descr="http://www.gtsav.gatech.edu/people/ffedele/cee3000/Fall08/CEE3000Fall08_files/matlab_logo.jpg"/>
          <p:cNvPicPr>
            <a:picLocks noChangeAspect="1" noChangeArrowheads="1"/>
          </p:cNvPicPr>
          <p:nvPr/>
        </p:nvPicPr>
        <p:blipFill>
          <a:blip r:embed="rId3" cstate="print"/>
          <a:srcRect/>
          <a:stretch>
            <a:fillRect/>
          </a:stretch>
        </p:blipFill>
        <p:spPr bwMode="auto">
          <a:xfrm>
            <a:off x="8215338" y="4653136"/>
            <a:ext cx="572160" cy="428628"/>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25" name="24 Sağ Ayraç"/>
          <p:cNvSpPr/>
          <p:nvPr/>
        </p:nvSpPr>
        <p:spPr bwMode="auto">
          <a:xfrm>
            <a:off x="4643438" y="3500438"/>
            <a:ext cx="500066" cy="2571768"/>
          </a:xfrm>
          <a:prstGeom prst="rightBrace">
            <a:avLst>
              <a:gd name="adj1" fmla="val 8333"/>
              <a:gd name="adj2" fmla="val 42136"/>
            </a:avLst>
          </a:prstGeom>
          <a:ln>
            <a:headEnd type="none" w="med" len="med"/>
            <a:tailEnd type="none" w="med" len="med"/>
          </a:ln>
        </p:spPr>
        <p:style>
          <a:lnRef idx="2">
            <a:schemeClr val="accent3"/>
          </a:lnRef>
          <a:fillRef idx="0">
            <a:schemeClr val="accent3"/>
          </a:fillRef>
          <a:effectRef idx="1">
            <a:schemeClr val="accent3"/>
          </a:effectRef>
          <a:fontRef idx="minor">
            <a:schemeClr val="tx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tr-TR" sz="2400" b="0" i="0" u="none" strike="noStrike" cap="none" normalizeH="0" baseline="0" smtClean="0">
              <a:ln>
                <a:noFill/>
              </a:ln>
              <a:solidFill>
                <a:schemeClr val="tx1"/>
              </a:solidFill>
              <a:effectLst/>
              <a:latin typeface="Times New Roman" pitchFamily="18" charset="0"/>
            </a:endParaRPr>
          </a:p>
        </p:txBody>
      </p:sp>
      <p:sp>
        <p:nvSpPr>
          <p:cNvPr id="23" name="1 Başlık"/>
          <p:cNvSpPr txBox="1">
            <a:spLocks/>
          </p:cNvSpPr>
          <p:nvPr/>
        </p:nvSpPr>
        <p:spPr bwMode="auto">
          <a:xfrm>
            <a:off x="-32" y="-24"/>
            <a:ext cx="7381875" cy="49054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1" lang="tr-TR" sz="2400" b="0" i="0" u="none" strike="noStrike" kern="0" cap="none" spc="0" normalizeH="0" baseline="0" noProof="0" dirty="0" smtClean="0">
                <a:ln>
                  <a:noFill/>
                </a:ln>
                <a:solidFill>
                  <a:schemeClr val="accent3">
                    <a:lumMod val="40000"/>
                    <a:lumOff val="60000"/>
                  </a:schemeClr>
                </a:solidFill>
                <a:uLnTx/>
                <a:uFillTx/>
                <a:latin typeface="Harrington" pitchFamily="82" charset="0"/>
                <a:ea typeface="+mj-ea"/>
                <a:cs typeface="+mj-cs"/>
              </a:rPr>
              <a:t>Sayısal Analiz</a:t>
            </a:r>
            <a:endParaRPr kumimoji="1" lang="tr-TR" sz="2400" b="0" i="0" u="none" strike="noStrike" kern="0" cap="none" spc="0" normalizeH="0" baseline="0" noProof="0" dirty="0">
              <a:ln>
                <a:noFill/>
              </a:ln>
              <a:solidFill>
                <a:schemeClr val="accent3">
                  <a:lumMod val="40000"/>
                  <a:lumOff val="60000"/>
                </a:schemeClr>
              </a:solidFill>
              <a:uLnTx/>
              <a:uFillTx/>
              <a:latin typeface="+mj-lt"/>
              <a:ea typeface="+mj-ea"/>
              <a:cs typeface="+mj-cs"/>
            </a:endParaRPr>
          </a:p>
        </p:txBody>
      </p:sp>
      <p:sp>
        <p:nvSpPr>
          <p:cNvPr id="26" name="2 İçerik Yer Tutucusu"/>
          <p:cNvSpPr txBox="1">
            <a:spLocks/>
          </p:cNvSpPr>
          <p:nvPr/>
        </p:nvSpPr>
        <p:spPr bwMode="white">
          <a:xfrm>
            <a:off x="179512" y="404664"/>
            <a:ext cx="4857784" cy="46853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lvl="0" indent="-342900" eaLnBrk="1" hangingPunct="1">
              <a:spcBef>
                <a:spcPct val="20000"/>
              </a:spcBef>
              <a:buClr>
                <a:srgbClr val="3C605F"/>
              </a:buClr>
              <a:buSzPct val="75000"/>
            </a:pPr>
            <a:r>
              <a:rPr kumimoji="1" lang="tr-TR" sz="1600" b="1" kern="0" dirty="0" err="1" smtClean="0">
                <a:solidFill>
                  <a:srgbClr val="5F5F5F"/>
                </a:solidFill>
                <a:effectLst>
                  <a:outerShdw blurRad="38100" dist="38100" dir="2700000" algn="tl">
                    <a:srgbClr val="000000">
                      <a:alpha val="43137"/>
                    </a:srgbClr>
                  </a:outerShdw>
                </a:effectLst>
                <a:latin typeface="Agency FB" pitchFamily="34" charset="0"/>
              </a:rPr>
              <a:t>Langrange</a:t>
            </a:r>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 </a:t>
            </a:r>
            <a:r>
              <a:rPr kumimoji="1" lang="tr-TR" sz="1600" b="1" kern="0" dirty="0" err="1" smtClean="0">
                <a:solidFill>
                  <a:srgbClr val="5F5F5F"/>
                </a:solidFill>
                <a:effectLst>
                  <a:outerShdw blurRad="38100" dist="38100" dir="2700000" algn="tl">
                    <a:srgbClr val="000000">
                      <a:alpha val="43137"/>
                    </a:srgbClr>
                  </a:outerShdw>
                </a:effectLst>
                <a:latin typeface="Agency FB" pitchFamily="34" charset="0"/>
              </a:rPr>
              <a:t>Enterpolasyonu</a:t>
            </a:r>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 </a:t>
            </a:r>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6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6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p:txBody>
      </p:sp>
      <p:sp>
        <p:nvSpPr>
          <p:cNvPr id="27" name="2 İçerik Yer Tutucusu"/>
          <p:cNvSpPr txBox="1">
            <a:spLocks/>
          </p:cNvSpPr>
          <p:nvPr/>
        </p:nvSpPr>
        <p:spPr bwMode="white">
          <a:xfrm>
            <a:off x="5508104" y="188640"/>
            <a:ext cx="3214710" cy="46853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marR="0" lvl="0" indent="-342900" algn="r"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r>
              <a:rPr kumimoji="1" lang="tr-TR" sz="1600" b="1" i="0" u="none" strike="noStrike" kern="0" cap="none" spc="0" normalizeH="0" baseline="0" noProof="0" dirty="0" smtClean="0">
                <a:ln>
                  <a:noFill/>
                </a:ln>
                <a:solidFill>
                  <a:srgbClr val="FFFFFF"/>
                </a:solidFill>
                <a:effectLst>
                  <a:outerShdw blurRad="38100" dist="38100" dir="2700000" algn="tl">
                    <a:srgbClr val="000000">
                      <a:alpha val="43137"/>
                    </a:srgbClr>
                  </a:outerShdw>
                </a:effectLst>
                <a:uLnTx/>
                <a:uFillTx/>
                <a:latin typeface="Agency FB" pitchFamily="34" charset="0"/>
                <a:ea typeface="+mn-ea"/>
                <a:cs typeface="+mn-cs"/>
              </a:rPr>
              <a:t>Ara Değer Bulma Yöntemleri</a:t>
            </a:r>
          </a:p>
          <a:p>
            <a:pPr marL="342900" marR="0" lvl="0" indent="-342900" algn="l"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600" b="1"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Agency FB" pitchFamily="34" charset="0"/>
              <a:ea typeface="+mn-ea"/>
              <a:cs typeface="+mn-cs"/>
            </a:endParaRPr>
          </a:p>
          <a:p>
            <a:pPr marL="342900" marR="0" lvl="0" indent="-342900" algn="l"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600" b="0" i="0" u="none" strike="noStrike" kern="0" cap="none" spc="0" normalizeH="0" baseline="0" noProof="0" dirty="0" smtClean="0">
              <a:ln>
                <a:noFill/>
              </a:ln>
              <a:solidFill>
                <a:schemeClr val="bg1">
                  <a:lumMod val="40000"/>
                  <a:lumOff val="60000"/>
                </a:schemeClr>
              </a:solidFill>
              <a:effectLst>
                <a:outerShdw blurRad="38100" dist="38100" dir="2700000" algn="tl">
                  <a:srgbClr val="000000">
                    <a:alpha val="43137"/>
                  </a:srgbClr>
                </a:outerShdw>
              </a:effectLst>
              <a:uLnTx/>
              <a:uFillTx/>
              <a:latin typeface="+mn-lt"/>
              <a:ea typeface="+mn-ea"/>
              <a:cs typeface="+mn-cs"/>
            </a:endParaRPr>
          </a:p>
        </p:txBody>
      </p:sp>
      <p:sp>
        <p:nvSpPr>
          <p:cNvPr id="28" name="5 Slayt Numarası Yer Tutucusu"/>
          <p:cNvSpPr>
            <a:spLocks noGrp="1"/>
          </p:cNvSpPr>
          <p:nvPr>
            <p:ph type="sldNum" sz="quarter" idx="15"/>
          </p:nvPr>
        </p:nvSpPr>
        <p:spPr>
          <a:xfrm>
            <a:off x="206872" y="6193110"/>
            <a:ext cx="642942" cy="476250"/>
          </a:xfrm>
        </p:spPr>
        <p:txBody>
          <a:bodyPr/>
          <a:lstStyle/>
          <a:p>
            <a:pPr algn="ctr"/>
            <a:fld id="{5C6896E4-35C4-4741-8A69-D49CDAA919B9}" type="slidenum">
              <a:rPr lang="tr-TR" smtClean="0">
                <a:solidFill>
                  <a:schemeClr val="accent3">
                    <a:lumMod val="40000"/>
                    <a:lumOff val="60000"/>
                  </a:schemeClr>
                </a:solidFill>
              </a:rPr>
              <a:pPr algn="ctr"/>
              <a:t>12</a:t>
            </a:fld>
            <a:r>
              <a:rPr lang="tr-TR" smtClean="0">
                <a:solidFill>
                  <a:schemeClr val="accent3">
                    <a:lumMod val="40000"/>
                    <a:lumOff val="60000"/>
                  </a:schemeClr>
                </a:solidFill>
              </a:rPr>
              <a:t>.</a:t>
            </a:r>
          </a:p>
          <a:p>
            <a:pPr algn="ctr"/>
            <a:r>
              <a:rPr lang="tr-TR" smtClean="0">
                <a:solidFill>
                  <a:schemeClr val="accent3">
                    <a:lumMod val="40000"/>
                    <a:lumOff val="60000"/>
                  </a:schemeClr>
                </a:solidFill>
              </a:rPr>
              <a:t>Sayfa</a:t>
            </a:r>
            <a:endParaRPr lang="tr-TR">
              <a:solidFill>
                <a:schemeClr val="accent3">
                  <a:lumMod val="40000"/>
                  <a:lumOff val="60000"/>
                </a:schemeClr>
              </a:solidFill>
            </a:endParaRPr>
          </a:p>
        </p:txBody>
      </p:sp>
      <p:sp>
        <p:nvSpPr>
          <p:cNvPr id="29" name="6 Veri Yer Tutucusu"/>
          <p:cNvSpPr txBox="1">
            <a:spLocks/>
          </p:cNvSpPr>
          <p:nvPr/>
        </p:nvSpPr>
        <p:spPr bwMode="auto">
          <a:xfrm>
            <a:off x="179512" y="5426672"/>
            <a:ext cx="714380" cy="64294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tr-TR" sz="1400" b="0" i="0" u="none" strike="noStrike" kern="1200" cap="none" spc="0" normalizeH="0" baseline="0" noProof="0" dirty="0" smtClean="0">
                <a:ln>
                  <a:noFill/>
                </a:ln>
                <a:solidFill>
                  <a:schemeClr val="accent3">
                    <a:lumMod val="40000"/>
                    <a:lumOff val="60000"/>
                  </a:schemeClr>
                </a:solidFill>
                <a:effectLst/>
                <a:uLnTx/>
                <a:uFillTx/>
                <a:latin typeface="Times New Roman" pitchFamily="18" charset="0"/>
                <a:ea typeface="+mn-ea"/>
                <a:cs typeface="+mn-cs"/>
              </a:rPr>
              <a:t>9.  Hafta</a:t>
            </a:r>
            <a:endParaRPr kumimoji="0" lang="tr-TR" sz="1400" b="0" i="0" u="none" strike="noStrike" kern="1200" cap="none" spc="0" normalizeH="0" baseline="0" noProof="0" dirty="0">
              <a:ln>
                <a:noFill/>
              </a:ln>
              <a:solidFill>
                <a:schemeClr val="accent3">
                  <a:lumMod val="40000"/>
                  <a:lumOff val="60000"/>
                </a:schemeClr>
              </a:solidFill>
              <a:effectLst/>
              <a:uLnTx/>
              <a:uFillTx/>
              <a:latin typeface="Times New Roman" pitchFamily="18" charset="0"/>
              <a:ea typeface="+mn-ea"/>
              <a:cs typeface="+mn-cs"/>
            </a:endParaRPr>
          </a:p>
        </p:txBody>
      </p:sp>
      <p:grpSp>
        <p:nvGrpSpPr>
          <p:cNvPr id="19" name="18 Grup"/>
          <p:cNvGrpSpPr/>
          <p:nvPr/>
        </p:nvGrpSpPr>
        <p:grpSpPr>
          <a:xfrm>
            <a:off x="1226288" y="1052736"/>
            <a:ext cx="7288494" cy="5175752"/>
            <a:chOff x="1226288" y="1052736"/>
            <a:chExt cx="7288494" cy="5175752"/>
          </a:xfrm>
        </p:grpSpPr>
        <p:grpSp>
          <p:nvGrpSpPr>
            <p:cNvPr id="2" name="22 Grup"/>
            <p:cNvGrpSpPr/>
            <p:nvPr/>
          </p:nvGrpSpPr>
          <p:grpSpPr>
            <a:xfrm>
              <a:off x="1428728" y="3500438"/>
              <a:ext cx="3352695" cy="2571768"/>
              <a:chOff x="1909724" y="3286124"/>
              <a:chExt cx="3352695" cy="2571768"/>
            </a:xfrm>
          </p:grpSpPr>
          <p:pic>
            <p:nvPicPr>
              <p:cNvPr id="2051" name="Picture 3"/>
              <p:cNvPicPr>
                <a:picLocks noChangeAspect="1" noChangeArrowheads="1"/>
              </p:cNvPicPr>
              <p:nvPr/>
            </p:nvPicPr>
            <p:blipFill>
              <a:blip r:embed="rId4" cstate="print"/>
              <a:srcRect r="45420"/>
              <a:stretch>
                <a:fillRect/>
              </a:stretch>
            </p:blipFill>
            <p:spPr bwMode="auto">
              <a:xfrm>
                <a:off x="1909724" y="3766926"/>
                <a:ext cx="3196929" cy="1007353"/>
              </a:xfrm>
              <a:prstGeom prst="rect">
                <a:avLst/>
              </a:prstGeom>
              <a:noFill/>
              <a:ln w="9525">
                <a:noFill/>
                <a:miter lim="800000"/>
                <a:headEnd/>
                <a:tailEnd/>
              </a:ln>
            </p:spPr>
          </p:pic>
          <p:pic>
            <p:nvPicPr>
              <p:cNvPr id="2053" name="Picture 5"/>
              <p:cNvPicPr>
                <a:picLocks noChangeAspect="1" noChangeArrowheads="1"/>
              </p:cNvPicPr>
              <p:nvPr/>
            </p:nvPicPr>
            <p:blipFill>
              <a:blip r:embed="rId5" cstate="print"/>
              <a:srcRect r="45047"/>
              <a:stretch>
                <a:fillRect/>
              </a:stretch>
            </p:blipFill>
            <p:spPr bwMode="auto">
              <a:xfrm>
                <a:off x="1985179" y="3286124"/>
                <a:ext cx="3112004" cy="479260"/>
              </a:xfrm>
              <a:prstGeom prst="rect">
                <a:avLst/>
              </a:prstGeom>
              <a:noFill/>
              <a:ln w="9525">
                <a:noFill/>
                <a:miter lim="800000"/>
                <a:headEnd/>
                <a:tailEnd/>
              </a:ln>
            </p:spPr>
          </p:pic>
          <p:pic>
            <p:nvPicPr>
              <p:cNvPr id="2054" name="Picture 6"/>
              <p:cNvPicPr>
                <a:picLocks noChangeAspect="1" noChangeArrowheads="1"/>
              </p:cNvPicPr>
              <p:nvPr/>
            </p:nvPicPr>
            <p:blipFill>
              <a:blip r:embed="rId6" cstate="print"/>
              <a:srcRect r="42441"/>
              <a:stretch>
                <a:fillRect/>
              </a:stretch>
            </p:blipFill>
            <p:spPr bwMode="auto">
              <a:xfrm>
                <a:off x="1971867" y="4823837"/>
                <a:ext cx="3290552" cy="1034055"/>
              </a:xfrm>
              <a:prstGeom prst="rect">
                <a:avLst/>
              </a:prstGeom>
              <a:noFill/>
              <a:ln w="9525">
                <a:noFill/>
                <a:miter lim="800000"/>
                <a:headEnd/>
                <a:tailEnd/>
              </a:ln>
            </p:spPr>
          </p:pic>
        </p:grpSp>
        <p:pic>
          <p:nvPicPr>
            <p:cNvPr id="2055" name="Picture 7"/>
            <p:cNvPicPr>
              <a:picLocks noChangeAspect="1" noChangeArrowheads="1"/>
            </p:cNvPicPr>
            <p:nvPr/>
          </p:nvPicPr>
          <p:blipFill>
            <a:blip r:embed="rId7" cstate="print"/>
            <a:srcRect/>
            <a:stretch>
              <a:fillRect/>
            </a:stretch>
          </p:blipFill>
          <p:spPr bwMode="auto">
            <a:xfrm>
              <a:off x="7452320" y="6021288"/>
              <a:ext cx="1019202" cy="207200"/>
            </a:xfrm>
            <a:prstGeom prst="rect">
              <a:avLst/>
            </a:prstGeom>
            <a:noFill/>
            <a:ln w="9525">
              <a:noFill/>
              <a:miter lim="800000"/>
              <a:headEnd/>
              <a:tailEnd/>
            </a:ln>
          </p:spPr>
        </p:pic>
        <p:pic>
          <p:nvPicPr>
            <p:cNvPr id="1027" name="Picture 3"/>
            <p:cNvPicPr>
              <a:picLocks noChangeAspect="1" noChangeArrowheads="1"/>
            </p:cNvPicPr>
            <p:nvPr/>
          </p:nvPicPr>
          <p:blipFill>
            <a:blip r:embed="rId8" cstate="print"/>
            <a:srcRect/>
            <a:stretch>
              <a:fillRect/>
            </a:stretch>
          </p:blipFill>
          <p:spPr bwMode="auto">
            <a:xfrm>
              <a:off x="5143504" y="5214950"/>
              <a:ext cx="3209925" cy="734330"/>
            </a:xfrm>
            <a:prstGeom prst="rect">
              <a:avLst/>
            </a:prstGeom>
            <a:noFill/>
            <a:ln w="9525">
              <a:noFill/>
              <a:miter lim="800000"/>
              <a:headEnd/>
              <a:tailEnd/>
            </a:ln>
          </p:spPr>
        </p:pic>
        <p:pic>
          <p:nvPicPr>
            <p:cNvPr id="1028" name="Picture 4"/>
            <p:cNvPicPr>
              <a:picLocks noChangeAspect="1" noChangeArrowheads="1"/>
            </p:cNvPicPr>
            <p:nvPr/>
          </p:nvPicPr>
          <p:blipFill>
            <a:blip r:embed="rId9" cstate="print">
              <a:lum bright="14000" contrast="-9000"/>
            </a:blip>
            <a:srcRect/>
            <a:stretch>
              <a:fillRect/>
            </a:stretch>
          </p:blipFill>
          <p:spPr bwMode="auto">
            <a:xfrm>
              <a:off x="5386412" y="3645024"/>
              <a:ext cx="3128370" cy="998416"/>
            </a:xfrm>
            <a:prstGeom prst="rect">
              <a:avLst/>
            </a:prstGeom>
            <a:noFill/>
            <a:ln w="9525">
              <a:noFill/>
              <a:miter lim="800000"/>
              <a:headEnd/>
              <a:tailEnd/>
            </a:ln>
          </p:spPr>
        </p:pic>
        <p:pic>
          <p:nvPicPr>
            <p:cNvPr id="18" name="Picture 5"/>
            <p:cNvPicPr>
              <a:picLocks noChangeAspect="1" noChangeArrowheads="1"/>
            </p:cNvPicPr>
            <p:nvPr/>
          </p:nvPicPr>
          <p:blipFill>
            <a:blip r:embed="rId10" cstate="print"/>
            <a:srcRect/>
            <a:stretch>
              <a:fillRect/>
            </a:stretch>
          </p:blipFill>
          <p:spPr bwMode="auto">
            <a:xfrm>
              <a:off x="1226288" y="1052736"/>
              <a:ext cx="6874104" cy="2223786"/>
            </a:xfrm>
            <a:prstGeom prst="rect">
              <a:avLst/>
            </a:prstGeom>
            <a:noFill/>
            <a:ln w="9525">
              <a:noFill/>
              <a:miter lim="800000"/>
              <a:headEnd/>
              <a:tailEnd/>
            </a:ln>
          </p:spPr>
        </p:pic>
      </p:grpSp>
    </p:spTree>
  </p:cSld>
  <p:clrMapOvr>
    <a:masterClrMapping/>
  </p:clrMapOvr>
  <p:transition>
    <p:pull dir="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9 Dikdörtgen"/>
          <p:cNvSpPr/>
          <p:nvPr/>
        </p:nvSpPr>
        <p:spPr bwMode="auto">
          <a:xfrm>
            <a:off x="1309602" y="1214422"/>
            <a:ext cx="7390604" cy="5357850"/>
          </a:xfrm>
          <a:prstGeom prst="rect">
            <a:avLst/>
          </a:prstGeom>
          <a:solidFill>
            <a:srgbClr val="FFFFFF"/>
          </a:solidFill>
          <a:ln w="9525" cap="flat" cmpd="sng" algn="ctr">
            <a:solidFill>
              <a:srgbClr val="F8F8F8"/>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just"/>
            <a:endParaRPr lang="tr-TR" sz="1600" smtClean="0"/>
          </a:p>
          <a:p>
            <a:pPr marL="0" lvl="1"/>
            <a:endParaRPr lang="tr-TR" sz="1400" smtClean="0"/>
          </a:p>
          <a:p>
            <a:pPr marL="0" marR="0" indent="0" algn="l" defTabSz="914400" rtl="0" eaLnBrk="0" fontAlgn="base" latinLnBrk="0" hangingPunct="0">
              <a:lnSpc>
                <a:spcPct val="100000"/>
              </a:lnSpc>
              <a:spcBef>
                <a:spcPct val="0"/>
              </a:spcBef>
              <a:spcAft>
                <a:spcPct val="0"/>
              </a:spcAft>
              <a:buClrTx/>
              <a:buSzTx/>
              <a:buFontTx/>
              <a:buNone/>
              <a:tabLst/>
            </a:pPr>
            <a:endParaRPr kumimoji="0" lang="tr-TR" sz="1050" b="0" i="0" u="none" strike="noStrike" cap="none" normalizeH="0" baseline="0" dirty="0" smtClean="0">
              <a:ln>
                <a:noFill/>
              </a:ln>
              <a:solidFill>
                <a:schemeClr val="tx1"/>
              </a:solidFill>
              <a:effectLst/>
              <a:latin typeface="+mn-lt"/>
            </a:endParaRPr>
          </a:p>
        </p:txBody>
      </p:sp>
      <p:grpSp>
        <p:nvGrpSpPr>
          <p:cNvPr id="20" name="19 Grup"/>
          <p:cNvGrpSpPr/>
          <p:nvPr/>
        </p:nvGrpSpPr>
        <p:grpSpPr>
          <a:xfrm>
            <a:off x="827584" y="836712"/>
            <a:ext cx="6480720" cy="5688632"/>
            <a:chOff x="827584" y="836712"/>
            <a:chExt cx="5905214" cy="5350278"/>
          </a:xfrm>
        </p:grpSpPr>
        <p:pic>
          <p:nvPicPr>
            <p:cNvPr id="1026" name="Picture 2"/>
            <p:cNvPicPr>
              <a:picLocks noChangeAspect="1" noChangeArrowheads="1"/>
            </p:cNvPicPr>
            <p:nvPr/>
          </p:nvPicPr>
          <p:blipFill>
            <a:blip r:embed="rId3" cstate="print"/>
            <a:srcRect/>
            <a:stretch>
              <a:fillRect/>
            </a:stretch>
          </p:blipFill>
          <p:spPr bwMode="auto">
            <a:xfrm>
              <a:off x="827584" y="836712"/>
              <a:ext cx="5905214" cy="2471603"/>
            </a:xfrm>
            <a:prstGeom prst="rect">
              <a:avLst/>
            </a:prstGeom>
            <a:noFill/>
            <a:ln w="9525">
              <a:noFill/>
              <a:miter lim="800000"/>
              <a:headEnd/>
              <a:tailEnd/>
            </a:ln>
          </p:spPr>
        </p:pic>
        <p:pic>
          <p:nvPicPr>
            <p:cNvPr id="1027" name="Picture 3"/>
            <p:cNvPicPr>
              <a:picLocks noChangeAspect="1" noChangeArrowheads="1"/>
            </p:cNvPicPr>
            <p:nvPr/>
          </p:nvPicPr>
          <p:blipFill>
            <a:blip r:embed="rId4" cstate="print"/>
            <a:srcRect/>
            <a:stretch>
              <a:fillRect/>
            </a:stretch>
          </p:blipFill>
          <p:spPr bwMode="auto">
            <a:xfrm>
              <a:off x="1232071" y="3300923"/>
              <a:ext cx="3929090" cy="2886067"/>
            </a:xfrm>
            <a:prstGeom prst="rect">
              <a:avLst/>
            </a:prstGeom>
            <a:noFill/>
            <a:ln w="9525">
              <a:noFill/>
              <a:miter lim="800000"/>
              <a:headEnd/>
              <a:tailEnd/>
            </a:ln>
          </p:spPr>
        </p:pic>
      </p:grpSp>
      <p:sp>
        <p:nvSpPr>
          <p:cNvPr id="14" name="1 Başlık"/>
          <p:cNvSpPr txBox="1">
            <a:spLocks/>
          </p:cNvSpPr>
          <p:nvPr/>
        </p:nvSpPr>
        <p:spPr bwMode="auto">
          <a:xfrm>
            <a:off x="-32" y="-24"/>
            <a:ext cx="7381875" cy="49054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1" lang="tr-TR" sz="2400" b="0" i="0" u="none" strike="noStrike" kern="0" cap="none" spc="0" normalizeH="0" baseline="0" noProof="0" dirty="0" smtClean="0">
                <a:ln>
                  <a:noFill/>
                </a:ln>
                <a:solidFill>
                  <a:schemeClr val="accent3">
                    <a:lumMod val="40000"/>
                    <a:lumOff val="60000"/>
                  </a:schemeClr>
                </a:solidFill>
                <a:uLnTx/>
                <a:uFillTx/>
                <a:latin typeface="Harrington" pitchFamily="82" charset="0"/>
                <a:ea typeface="+mj-ea"/>
                <a:cs typeface="+mj-cs"/>
              </a:rPr>
              <a:t>Sayısal Analiz</a:t>
            </a:r>
            <a:endParaRPr kumimoji="1" lang="tr-TR" sz="2400" b="0" i="0" u="none" strike="noStrike" kern="0" cap="none" spc="0" normalizeH="0" baseline="0" noProof="0" dirty="0">
              <a:ln>
                <a:noFill/>
              </a:ln>
              <a:solidFill>
                <a:schemeClr val="accent3">
                  <a:lumMod val="40000"/>
                  <a:lumOff val="60000"/>
                </a:schemeClr>
              </a:solidFill>
              <a:uLnTx/>
              <a:uFillTx/>
              <a:latin typeface="+mj-lt"/>
              <a:ea typeface="+mj-ea"/>
              <a:cs typeface="+mj-cs"/>
            </a:endParaRPr>
          </a:p>
        </p:txBody>
      </p:sp>
      <p:sp>
        <p:nvSpPr>
          <p:cNvPr id="16" name="2 İçerik Yer Tutucusu"/>
          <p:cNvSpPr txBox="1">
            <a:spLocks/>
          </p:cNvSpPr>
          <p:nvPr/>
        </p:nvSpPr>
        <p:spPr bwMode="white">
          <a:xfrm>
            <a:off x="179512" y="404664"/>
            <a:ext cx="4857784" cy="46853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lvl="0" indent="-342900" eaLnBrk="1" hangingPunct="1">
              <a:spcBef>
                <a:spcPct val="20000"/>
              </a:spcBef>
              <a:buClr>
                <a:srgbClr val="3C605F"/>
              </a:buClr>
              <a:buSzPct val="75000"/>
            </a:pPr>
            <a:r>
              <a:rPr kumimoji="1" lang="tr-TR" sz="1600" b="1" kern="0" dirty="0" err="1" smtClean="0">
                <a:solidFill>
                  <a:srgbClr val="5F5F5F"/>
                </a:solidFill>
                <a:effectLst>
                  <a:outerShdw blurRad="38100" dist="38100" dir="2700000" algn="tl">
                    <a:srgbClr val="000000">
                      <a:alpha val="43137"/>
                    </a:srgbClr>
                  </a:outerShdw>
                </a:effectLst>
                <a:latin typeface="Agency FB" pitchFamily="34" charset="0"/>
              </a:rPr>
              <a:t>Langrange</a:t>
            </a:r>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 </a:t>
            </a:r>
            <a:r>
              <a:rPr kumimoji="1" lang="tr-TR" sz="1600" b="1" kern="0" dirty="0" err="1" smtClean="0">
                <a:solidFill>
                  <a:srgbClr val="5F5F5F"/>
                </a:solidFill>
                <a:effectLst>
                  <a:outerShdw blurRad="38100" dist="38100" dir="2700000" algn="tl">
                    <a:srgbClr val="000000">
                      <a:alpha val="43137"/>
                    </a:srgbClr>
                  </a:outerShdw>
                </a:effectLst>
                <a:latin typeface="Agency FB" pitchFamily="34" charset="0"/>
              </a:rPr>
              <a:t>Enterpolasyonu</a:t>
            </a:r>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 </a:t>
            </a:r>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6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6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p:txBody>
      </p:sp>
      <p:sp>
        <p:nvSpPr>
          <p:cNvPr id="17" name="2 İçerik Yer Tutucusu"/>
          <p:cNvSpPr txBox="1">
            <a:spLocks/>
          </p:cNvSpPr>
          <p:nvPr/>
        </p:nvSpPr>
        <p:spPr bwMode="white">
          <a:xfrm>
            <a:off x="5508104" y="188640"/>
            <a:ext cx="3214710" cy="46853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marR="0" lvl="0" indent="-342900" algn="r"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r>
              <a:rPr kumimoji="1" lang="tr-TR" sz="1600" b="1" i="0" u="none" strike="noStrike" kern="0" cap="none" spc="0" normalizeH="0" baseline="0" noProof="0" dirty="0" smtClean="0">
                <a:ln>
                  <a:noFill/>
                </a:ln>
                <a:solidFill>
                  <a:srgbClr val="FFFFFF"/>
                </a:solidFill>
                <a:effectLst>
                  <a:outerShdw blurRad="38100" dist="38100" dir="2700000" algn="tl">
                    <a:srgbClr val="000000">
                      <a:alpha val="43137"/>
                    </a:srgbClr>
                  </a:outerShdw>
                </a:effectLst>
                <a:uLnTx/>
                <a:uFillTx/>
                <a:latin typeface="Agency FB" pitchFamily="34" charset="0"/>
                <a:ea typeface="+mn-ea"/>
                <a:cs typeface="+mn-cs"/>
              </a:rPr>
              <a:t>Ara Değer Bulma Yöntemleri</a:t>
            </a:r>
          </a:p>
          <a:p>
            <a:pPr marL="342900" marR="0" lvl="0" indent="-342900" algn="l"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600" b="1"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Agency FB" pitchFamily="34" charset="0"/>
              <a:ea typeface="+mn-ea"/>
              <a:cs typeface="+mn-cs"/>
            </a:endParaRPr>
          </a:p>
          <a:p>
            <a:pPr marL="342900" marR="0" lvl="0" indent="-342900" algn="l"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600" b="0" i="0" u="none" strike="noStrike" kern="0" cap="none" spc="0" normalizeH="0" baseline="0" noProof="0" dirty="0" smtClean="0">
              <a:ln>
                <a:noFill/>
              </a:ln>
              <a:solidFill>
                <a:schemeClr val="bg1">
                  <a:lumMod val="40000"/>
                  <a:lumOff val="60000"/>
                </a:schemeClr>
              </a:solidFill>
              <a:effectLst>
                <a:outerShdw blurRad="38100" dist="38100" dir="2700000" algn="tl">
                  <a:srgbClr val="000000">
                    <a:alpha val="43137"/>
                  </a:srgbClr>
                </a:outerShdw>
              </a:effectLst>
              <a:uLnTx/>
              <a:uFillTx/>
              <a:latin typeface="+mn-lt"/>
              <a:ea typeface="+mn-ea"/>
              <a:cs typeface="+mn-cs"/>
            </a:endParaRPr>
          </a:p>
        </p:txBody>
      </p:sp>
      <p:sp>
        <p:nvSpPr>
          <p:cNvPr id="18" name="5 Slayt Numarası Yer Tutucusu"/>
          <p:cNvSpPr>
            <a:spLocks noGrp="1"/>
          </p:cNvSpPr>
          <p:nvPr>
            <p:ph type="sldNum" sz="quarter" idx="15"/>
          </p:nvPr>
        </p:nvSpPr>
        <p:spPr>
          <a:xfrm>
            <a:off x="206872" y="6193110"/>
            <a:ext cx="642942" cy="476250"/>
          </a:xfrm>
        </p:spPr>
        <p:txBody>
          <a:bodyPr/>
          <a:lstStyle/>
          <a:p>
            <a:pPr algn="ctr"/>
            <a:fld id="{5C6896E4-35C4-4741-8A69-D49CDAA919B9}" type="slidenum">
              <a:rPr lang="tr-TR" smtClean="0">
                <a:solidFill>
                  <a:schemeClr val="accent3">
                    <a:lumMod val="40000"/>
                    <a:lumOff val="60000"/>
                  </a:schemeClr>
                </a:solidFill>
              </a:rPr>
              <a:pPr algn="ctr"/>
              <a:t>13</a:t>
            </a:fld>
            <a:r>
              <a:rPr lang="tr-TR" smtClean="0">
                <a:solidFill>
                  <a:schemeClr val="accent3">
                    <a:lumMod val="40000"/>
                    <a:lumOff val="60000"/>
                  </a:schemeClr>
                </a:solidFill>
              </a:rPr>
              <a:t>.</a:t>
            </a:r>
          </a:p>
          <a:p>
            <a:pPr algn="ctr"/>
            <a:r>
              <a:rPr lang="tr-TR" smtClean="0">
                <a:solidFill>
                  <a:schemeClr val="accent3">
                    <a:lumMod val="40000"/>
                    <a:lumOff val="60000"/>
                  </a:schemeClr>
                </a:solidFill>
              </a:rPr>
              <a:t>Sayfa</a:t>
            </a:r>
            <a:endParaRPr lang="tr-TR">
              <a:solidFill>
                <a:schemeClr val="accent3">
                  <a:lumMod val="40000"/>
                  <a:lumOff val="60000"/>
                </a:schemeClr>
              </a:solidFill>
            </a:endParaRPr>
          </a:p>
        </p:txBody>
      </p:sp>
      <p:sp>
        <p:nvSpPr>
          <p:cNvPr id="19" name="6 Veri Yer Tutucusu"/>
          <p:cNvSpPr txBox="1">
            <a:spLocks/>
          </p:cNvSpPr>
          <p:nvPr/>
        </p:nvSpPr>
        <p:spPr bwMode="auto">
          <a:xfrm>
            <a:off x="179512" y="5426672"/>
            <a:ext cx="714380" cy="64294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tr-TR" sz="1400" b="0" i="0" u="none" strike="noStrike" kern="1200" cap="none" spc="0" normalizeH="0" baseline="0" noProof="0" dirty="0" smtClean="0">
                <a:ln>
                  <a:noFill/>
                </a:ln>
                <a:solidFill>
                  <a:schemeClr val="accent3">
                    <a:lumMod val="40000"/>
                    <a:lumOff val="60000"/>
                  </a:schemeClr>
                </a:solidFill>
                <a:effectLst/>
                <a:uLnTx/>
                <a:uFillTx/>
                <a:latin typeface="Times New Roman" pitchFamily="18" charset="0"/>
                <a:ea typeface="+mn-ea"/>
                <a:cs typeface="+mn-cs"/>
              </a:rPr>
              <a:t>9.  Hafta</a:t>
            </a:r>
            <a:endParaRPr kumimoji="0" lang="tr-TR" sz="1400" b="0" i="0" u="none" strike="noStrike" kern="1200" cap="none" spc="0" normalizeH="0" baseline="0" noProof="0" dirty="0">
              <a:ln>
                <a:noFill/>
              </a:ln>
              <a:solidFill>
                <a:schemeClr val="accent3">
                  <a:lumMod val="40000"/>
                  <a:lumOff val="60000"/>
                </a:schemeClr>
              </a:solidFill>
              <a:effectLst/>
              <a:uLnTx/>
              <a:uFillTx/>
              <a:latin typeface="Times New Roman" pitchFamily="18" charset="0"/>
              <a:ea typeface="+mn-ea"/>
              <a:cs typeface="+mn-cs"/>
            </a:endParaRPr>
          </a:p>
        </p:txBody>
      </p:sp>
    </p:spTree>
  </p:cSld>
  <p:clrMapOvr>
    <a:masterClrMapping/>
  </p:clrMapOvr>
  <p:transition>
    <p:pull dir="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9 Dikdörtgen"/>
          <p:cNvSpPr/>
          <p:nvPr/>
        </p:nvSpPr>
        <p:spPr bwMode="auto">
          <a:xfrm>
            <a:off x="1285852" y="1214422"/>
            <a:ext cx="7390604" cy="5357850"/>
          </a:xfrm>
          <a:prstGeom prst="rect">
            <a:avLst/>
          </a:prstGeom>
          <a:solidFill>
            <a:srgbClr val="FFFFFF"/>
          </a:solidFill>
          <a:ln w="9525" cap="flat" cmpd="sng" algn="ctr">
            <a:solidFill>
              <a:srgbClr val="F8F8F8"/>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just"/>
            <a:endParaRPr lang="tr-TR" sz="1600" smtClean="0"/>
          </a:p>
          <a:p>
            <a:pPr marL="0" lvl="1"/>
            <a:endParaRPr lang="tr-TR" sz="1400" smtClean="0"/>
          </a:p>
          <a:p>
            <a:pPr marL="0" marR="0" indent="0" algn="l" defTabSz="914400" rtl="0" eaLnBrk="0" fontAlgn="base" latinLnBrk="0" hangingPunct="0">
              <a:lnSpc>
                <a:spcPct val="100000"/>
              </a:lnSpc>
              <a:spcBef>
                <a:spcPct val="0"/>
              </a:spcBef>
              <a:spcAft>
                <a:spcPct val="0"/>
              </a:spcAft>
              <a:buClrTx/>
              <a:buSzTx/>
              <a:buFontTx/>
              <a:buNone/>
              <a:tabLst/>
            </a:pPr>
            <a:endParaRPr kumimoji="0" lang="tr-TR" sz="1050" b="0" i="0" u="none" strike="noStrike" cap="none" normalizeH="0" baseline="0" dirty="0" smtClean="0">
              <a:ln>
                <a:noFill/>
              </a:ln>
              <a:solidFill>
                <a:schemeClr val="tx1"/>
              </a:solidFill>
              <a:effectLst/>
              <a:latin typeface="+mn-lt"/>
            </a:endParaRPr>
          </a:p>
        </p:txBody>
      </p:sp>
      <p:sp>
        <p:nvSpPr>
          <p:cNvPr id="14" name="1 Başlık"/>
          <p:cNvSpPr txBox="1">
            <a:spLocks/>
          </p:cNvSpPr>
          <p:nvPr/>
        </p:nvSpPr>
        <p:spPr bwMode="auto">
          <a:xfrm>
            <a:off x="179512" y="-24"/>
            <a:ext cx="7202331" cy="49054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1" lang="tr-TR" sz="2000" i="0" u="none" strike="noStrike" kern="0" cap="none" spc="0" normalizeH="0" baseline="0" noProof="0" dirty="0" smtClean="0">
                <a:ln>
                  <a:noFill/>
                </a:ln>
                <a:solidFill>
                  <a:schemeClr val="accent3">
                    <a:lumMod val="40000"/>
                    <a:lumOff val="60000"/>
                  </a:schemeClr>
                </a:solidFill>
                <a:uLnTx/>
                <a:uFillTx/>
                <a:latin typeface="Arial Narrow" pitchFamily="34" charset="0"/>
                <a:ea typeface="+mj-ea"/>
                <a:cs typeface="+mj-cs"/>
              </a:rPr>
              <a:t>Sayısal Analiz</a:t>
            </a:r>
            <a:endParaRPr kumimoji="1" lang="tr-TR" sz="2000" i="0" u="none" strike="noStrike" kern="0" cap="none" spc="0" normalizeH="0" baseline="0" noProof="0" dirty="0">
              <a:ln>
                <a:noFill/>
              </a:ln>
              <a:solidFill>
                <a:schemeClr val="accent3">
                  <a:lumMod val="40000"/>
                  <a:lumOff val="60000"/>
                </a:schemeClr>
              </a:solidFill>
              <a:uLnTx/>
              <a:uFillTx/>
              <a:latin typeface="Arial Narrow" pitchFamily="34" charset="0"/>
              <a:ea typeface="+mj-ea"/>
              <a:cs typeface="+mj-cs"/>
            </a:endParaRPr>
          </a:p>
        </p:txBody>
      </p:sp>
      <p:sp>
        <p:nvSpPr>
          <p:cNvPr id="16" name="2 İçerik Yer Tutucusu"/>
          <p:cNvSpPr txBox="1">
            <a:spLocks/>
          </p:cNvSpPr>
          <p:nvPr/>
        </p:nvSpPr>
        <p:spPr bwMode="white">
          <a:xfrm>
            <a:off x="179512" y="404664"/>
            <a:ext cx="4857784" cy="46853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lvl="0" indent="-342900" eaLnBrk="1" hangingPunct="1">
              <a:spcBef>
                <a:spcPct val="20000"/>
              </a:spcBef>
              <a:buClr>
                <a:srgbClr val="3C605F"/>
              </a:buClr>
              <a:buSzPct val="75000"/>
            </a:pPr>
            <a:r>
              <a:rPr kumimoji="1" lang="tr-TR" sz="1600" b="1" kern="0" dirty="0" err="1" smtClean="0">
                <a:solidFill>
                  <a:srgbClr val="5F5F5F"/>
                </a:solidFill>
                <a:effectLst>
                  <a:outerShdw blurRad="38100" dist="38100" dir="2700000" algn="tl">
                    <a:srgbClr val="000000">
                      <a:alpha val="43137"/>
                    </a:srgbClr>
                  </a:outerShdw>
                </a:effectLst>
                <a:latin typeface="Agency FB" pitchFamily="34" charset="0"/>
              </a:rPr>
              <a:t>Langrange</a:t>
            </a:r>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 </a:t>
            </a:r>
            <a:r>
              <a:rPr kumimoji="1" lang="tr-TR" sz="1600" b="1" kern="0" dirty="0" err="1" smtClean="0">
                <a:solidFill>
                  <a:srgbClr val="5F5F5F"/>
                </a:solidFill>
                <a:effectLst>
                  <a:outerShdw blurRad="38100" dist="38100" dir="2700000" algn="tl">
                    <a:srgbClr val="000000">
                      <a:alpha val="43137"/>
                    </a:srgbClr>
                  </a:outerShdw>
                </a:effectLst>
                <a:latin typeface="Agency FB" pitchFamily="34" charset="0"/>
              </a:rPr>
              <a:t>Enterpolasyonu</a:t>
            </a:r>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 </a:t>
            </a:r>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6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6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p:txBody>
      </p:sp>
      <p:sp>
        <p:nvSpPr>
          <p:cNvPr id="17" name="2 İçerik Yer Tutucusu"/>
          <p:cNvSpPr txBox="1">
            <a:spLocks/>
          </p:cNvSpPr>
          <p:nvPr/>
        </p:nvSpPr>
        <p:spPr bwMode="white">
          <a:xfrm>
            <a:off x="5508104" y="188640"/>
            <a:ext cx="3214710" cy="46853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marR="0" lvl="0" indent="-342900" algn="r"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r>
              <a:rPr kumimoji="1" lang="tr-TR" sz="1600" b="1" i="0" u="none" strike="noStrike" kern="0" cap="none" spc="0" normalizeH="0" baseline="0" noProof="0" dirty="0" smtClean="0">
                <a:ln>
                  <a:noFill/>
                </a:ln>
                <a:solidFill>
                  <a:srgbClr val="FFFFFF"/>
                </a:solidFill>
                <a:effectLst>
                  <a:outerShdw blurRad="38100" dist="38100" dir="2700000" algn="tl">
                    <a:srgbClr val="000000">
                      <a:alpha val="43137"/>
                    </a:srgbClr>
                  </a:outerShdw>
                </a:effectLst>
                <a:uLnTx/>
                <a:uFillTx/>
                <a:latin typeface="Agency FB" pitchFamily="34" charset="0"/>
                <a:ea typeface="+mn-ea"/>
                <a:cs typeface="+mn-cs"/>
              </a:rPr>
              <a:t>Ara Değer Bulma Yöntemleri</a:t>
            </a:r>
          </a:p>
          <a:p>
            <a:pPr marL="342900" marR="0" lvl="0" indent="-342900" algn="l"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600" b="1"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Agency FB" pitchFamily="34" charset="0"/>
              <a:ea typeface="+mn-ea"/>
              <a:cs typeface="+mn-cs"/>
            </a:endParaRPr>
          </a:p>
          <a:p>
            <a:pPr marL="342900" marR="0" lvl="0" indent="-342900" algn="l"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600" b="0" i="0" u="none" strike="noStrike" kern="0" cap="none" spc="0" normalizeH="0" baseline="0" noProof="0" dirty="0" smtClean="0">
              <a:ln>
                <a:noFill/>
              </a:ln>
              <a:solidFill>
                <a:schemeClr val="bg1">
                  <a:lumMod val="40000"/>
                  <a:lumOff val="60000"/>
                </a:schemeClr>
              </a:solidFill>
              <a:effectLst>
                <a:outerShdw blurRad="38100" dist="38100" dir="2700000" algn="tl">
                  <a:srgbClr val="000000">
                    <a:alpha val="43137"/>
                  </a:srgbClr>
                </a:outerShdw>
              </a:effectLst>
              <a:uLnTx/>
              <a:uFillTx/>
              <a:latin typeface="+mn-lt"/>
              <a:ea typeface="+mn-ea"/>
              <a:cs typeface="+mn-cs"/>
            </a:endParaRPr>
          </a:p>
        </p:txBody>
      </p:sp>
      <p:sp>
        <p:nvSpPr>
          <p:cNvPr id="18" name="5 Slayt Numarası Yer Tutucusu"/>
          <p:cNvSpPr>
            <a:spLocks noGrp="1"/>
          </p:cNvSpPr>
          <p:nvPr>
            <p:ph type="sldNum" sz="quarter" idx="15"/>
          </p:nvPr>
        </p:nvSpPr>
        <p:spPr>
          <a:xfrm>
            <a:off x="206872" y="6193110"/>
            <a:ext cx="642942" cy="476250"/>
          </a:xfrm>
        </p:spPr>
        <p:txBody>
          <a:bodyPr/>
          <a:lstStyle/>
          <a:p>
            <a:pPr algn="ctr"/>
            <a:fld id="{5C6896E4-35C4-4741-8A69-D49CDAA919B9}" type="slidenum">
              <a:rPr lang="tr-TR" smtClean="0">
                <a:solidFill>
                  <a:schemeClr val="accent3">
                    <a:lumMod val="40000"/>
                    <a:lumOff val="60000"/>
                  </a:schemeClr>
                </a:solidFill>
              </a:rPr>
              <a:pPr algn="ctr"/>
              <a:t>14</a:t>
            </a:fld>
            <a:r>
              <a:rPr lang="tr-TR" smtClean="0">
                <a:solidFill>
                  <a:schemeClr val="accent3">
                    <a:lumMod val="40000"/>
                    <a:lumOff val="60000"/>
                  </a:schemeClr>
                </a:solidFill>
              </a:rPr>
              <a:t>.</a:t>
            </a:r>
          </a:p>
          <a:p>
            <a:pPr algn="ctr"/>
            <a:r>
              <a:rPr lang="tr-TR" smtClean="0">
                <a:solidFill>
                  <a:schemeClr val="accent3">
                    <a:lumMod val="40000"/>
                    <a:lumOff val="60000"/>
                  </a:schemeClr>
                </a:solidFill>
              </a:rPr>
              <a:t>Sayfa</a:t>
            </a:r>
            <a:endParaRPr lang="tr-TR">
              <a:solidFill>
                <a:schemeClr val="accent3">
                  <a:lumMod val="40000"/>
                  <a:lumOff val="60000"/>
                </a:schemeClr>
              </a:solidFill>
            </a:endParaRPr>
          </a:p>
        </p:txBody>
      </p:sp>
      <p:sp>
        <p:nvSpPr>
          <p:cNvPr id="19" name="6 Veri Yer Tutucusu"/>
          <p:cNvSpPr txBox="1">
            <a:spLocks/>
          </p:cNvSpPr>
          <p:nvPr/>
        </p:nvSpPr>
        <p:spPr bwMode="auto">
          <a:xfrm>
            <a:off x="179512" y="5426672"/>
            <a:ext cx="714380" cy="64294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tr-TR" sz="1400" b="0" i="0" u="none" strike="noStrike" kern="1200" cap="none" spc="0" normalizeH="0" baseline="0" noProof="0" dirty="0" smtClean="0">
                <a:ln>
                  <a:noFill/>
                </a:ln>
                <a:solidFill>
                  <a:schemeClr val="accent3">
                    <a:lumMod val="40000"/>
                    <a:lumOff val="60000"/>
                  </a:schemeClr>
                </a:solidFill>
                <a:effectLst/>
                <a:uLnTx/>
                <a:uFillTx/>
                <a:latin typeface="Times New Roman" pitchFamily="18" charset="0"/>
                <a:ea typeface="+mn-ea"/>
                <a:cs typeface="+mn-cs"/>
              </a:rPr>
              <a:t>9.  Hafta</a:t>
            </a:r>
            <a:endParaRPr kumimoji="0" lang="tr-TR" sz="1400" b="0" i="0" u="none" strike="noStrike" kern="1200" cap="none" spc="0" normalizeH="0" baseline="0" noProof="0" dirty="0">
              <a:ln>
                <a:noFill/>
              </a:ln>
              <a:solidFill>
                <a:schemeClr val="accent3">
                  <a:lumMod val="40000"/>
                  <a:lumOff val="60000"/>
                </a:schemeClr>
              </a:solidFill>
              <a:effectLst/>
              <a:uLnTx/>
              <a:uFillTx/>
              <a:latin typeface="Times New Roman" pitchFamily="18" charset="0"/>
              <a:ea typeface="+mn-ea"/>
              <a:cs typeface="+mn-cs"/>
            </a:endParaRPr>
          </a:p>
        </p:txBody>
      </p:sp>
      <p:pic>
        <p:nvPicPr>
          <p:cNvPr id="2" name="Picture 2"/>
          <p:cNvPicPr>
            <a:picLocks noChangeAspect="1" noChangeArrowheads="1"/>
          </p:cNvPicPr>
          <p:nvPr/>
        </p:nvPicPr>
        <p:blipFill>
          <a:blip r:embed="rId3" cstate="print"/>
          <a:srcRect/>
          <a:stretch>
            <a:fillRect/>
          </a:stretch>
        </p:blipFill>
        <p:spPr bwMode="auto">
          <a:xfrm>
            <a:off x="775336" y="764704"/>
            <a:ext cx="7924649" cy="5617007"/>
          </a:xfrm>
          <a:prstGeom prst="rect">
            <a:avLst/>
          </a:prstGeom>
          <a:ln>
            <a:noFill/>
          </a:ln>
          <a:effectLst>
            <a:softEdge rad="112500"/>
          </a:effectLst>
        </p:spPr>
      </p:pic>
      <p:pic>
        <p:nvPicPr>
          <p:cNvPr id="2051" name="Picture 3"/>
          <p:cNvPicPr>
            <a:picLocks noChangeAspect="1" noChangeArrowheads="1"/>
          </p:cNvPicPr>
          <p:nvPr/>
        </p:nvPicPr>
        <p:blipFill>
          <a:blip r:embed="rId4" cstate="print"/>
          <a:srcRect/>
          <a:stretch>
            <a:fillRect/>
          </a:stretch>
        </p:blipFill>
        <p:spPr bwMode="auto">
          <a:xfrm>
            <a:off x="6409922" y="4005064"/>
            <a:ext cx="2624894" cy="1656184"/>
          </a:xfrm>
          <a:prstGeom prst="rect">
            <a:avLst/>
          </a:prstGeom>
          <a:ln>
            <a:noFill/>
          </a:ln>
          <a:effectLst>
            <a:outerShdw blurRad="292100" dist="139700" dir="2700000" algn="tl" rotWithShape="0">
              <a:srgbClr val="333333">
                <a:alpha val="65000"/>
              </a:srgbClr>
            </a:outerShdw>
          </a:effectLst>
        </p:spPr>
      </p:pic>
      <p:pic>
        <p:nvPicPr>
          <p:cNvPr id="12" name="Picture 4" descr="http://www.gtsav.gatech.edu/people/ffedele/cee3000/Fall08/CEE3000Fall08_files/matlab_logo.jpg"/>
          <p:cNvPicPr>
            <a:picLocks noChangeAspect="1" noChangeArrowheads="1"/>
          </p:cNvPicPr>
          <p:nvPr/>
        </p:nvPicPr>
        <p:blipFill>
          <a:blip r:embed="rId5" cstate="print"/>
          <a:srcRect/>
          <a:stretch>
            <a:fillRect/>
          </a:stretch>
        </p:blipFill>
        <p:spPr bwMode="auto">
          <a:xfrm>
            <a:off x="7236296" y="3284984"/>
            <a:ext cx="1212166" cy="908083"/>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cSld>
  <p:clrMapOvr>
    <a:masterClrMapping/>
  </p:clrMapOvr>
  <p:transition>
    <p:pull dir="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10 Resim"/>
          <p:cNvPicPr/>
          <p:nvPr/>
        </p:nvPicPr>
        <p:blipFill>
          <a:blip r:embed="rId3" cstate="print">
            <a:lum bright="-2000" contrast="33000"/>
          </a:blip>
          <a:srcRect t="6155" b="839"/>
          <a:stretch>
            <a:fillRect/>
          </a:stretch>
        </p:blipFill>
        <p:spPr bwMode="auto">
          <a:xfrm>
            <a:off x="126346" y="0"/>
            <a:ext cx="8622117" cy="6847367"/>
          </a:xfrm>
          <a:prstGeom prst="rect">
            <a:avLst/>
          </a:prstGeom>
          <a:noFill/>
          <a:ln w="9525">
            <a:noFill/>
            <a:miter lim="800000"/>
            <a:headEnd/>
            <a:tailEnd/>
          </a:ln>
        </p:spPr>
      </p:pic>
      <p:sp>
        <p:nvSpPr>
          <p:cNvPr id="16" name="2 İçerik Yer Tutucusu"/>
          <p:cNvSpPr txBox="1">
            <a:spLocks/>
          </p:cNvSpPr>
          <p:nvPr/>
        </p:nvSpPr>
        <p:spPr bwMode="white">
          <a:xfrm rot="18398699">
            <a:off x="7349987" y="5906155"/>
            <a:ext cx="1440160" cy="46853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lvl="0" indent="-342900" algn="ctr" eaLnBrk="1" hangingPunct="1">
              <a:spcBef>
                <a:spcPct val="20000"/>
              </a:spcBef>
              <a:buClr>
                <a:srgbClr val="3C605F"/>
              </a:buClr>
              <a:buSzPct val="75000"/>
            </a:pPr>
            <a:r>
              <a:rPr kumimoji="1" lang="tr-TR" sz="1600" b="1" kern="0" dirty="0" smtClean="0">
                <a:solidFill>
                  <a:srgbClr val="5F5F5F"/>
                </a:solidFill>
                <a:effectLst>
                  <a:outerShdw blurRad="38100" dist="38100" dir="2700000" algn="tl">
                    <a:srgbClr val="000000">
                      <a:alpha val="43137"/>
                    </a:srgbClr>
                  </a:outerShdw>
                </a:effectLst>
                <a:latin typeface="Algerian" pitchFamily="82" charset="0"/>
              </a:rPr>
              <a:t>uygulama</a:t>
            </a:r>
            <a:endParaRPr kumimoji="1" lang="tr-TR" sz="1600" b="1" kern="0" dirty="0" smtClean="0">
              <a:solidFill>
                <a:srgbClr val="5F5F5F"/>
              </a:solidFill>
              <a:effectLst>
                <a:outerShdw blurRad="38100" dist="38100" dir="2700000" algn="tl">
                  <a:srgbClr val="000000">
                    <a:alpha val="43137"/>
                  </a:srgbClr>
                </a:outerShdw>
              </a:effectLst>
              <a:latin typeface="Algerian" pitchFamily="82" charset="0"/>
            </a:endParaRPr>
          </a:p>
          <a:p>
            <a:pPr marL="342900" marR="0" lvl="0" indent="-342900" algn="ctr"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32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Algerian" pitchFamily="82" charset="0"/>
            </a:endParaRPr>
          </a:p>
          <a:p>
            <a:pPr marL="342900" marR="0" lvl="0" indent="-342900" algn="ctr"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32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Algerian" pitchFamily="82" charset="0"/>
            </a:endParaRPr>
          </a:p>
        </p:txBody>
      </p:sp>
      <p:sp>
        <p:nvSpPr>
          <p:cNvPr id="18" name="5 Slayt Numarası Yer Tutucusu"/>
          <p:cNvSpPr>
            <a:spLocks noGrp="1"/>
          </p:cNvSpPr>
          <p:nvPr>
            <p:ph type="sldNum" sz="quarter" idx="15"/>
          </p:nvPr>
        </p:nvSpPr>
        <p:spPr>
          <a:xfrm>
            <a:off x="206872" y="6193110"/>
            <a:ext cx="642942" cy="476250"/>
          </a:xfrm>
        </p:spPr>
        <p:txBody>
          <a:bodyPr/>
          <a:lstStyle/>
          <a:p>
            <a:pPr algn="ctr"/>
            <a:fld id="{5C6896E4-35C4-4741-8A69-D49CDAA919B9}" type="slidenum">
              <a:rPr lang="tr-TR" smtClean="0">
                <a:solidFill>
                  <a:schemeClr val="accent3">
                    <a:lumMod val="40000"/>
                    <a:lumOff val="60000"/>
                  </a:schemeClr>
                </a:solidFill>
              </a:rPr>
              <a:pPr algn="ctr"/>
              <a:t>15</a:t>
            </a:fld>
            <a:r>
              <a:rPr lang="tr-TR" smtClean="0">
                <a:solidFill>
                  <a:schemeClr val="accent3">
                    <a:lumMod val="40000"/>
                    <a:lumOff val="60000"/>
                  </a:schemeClr>
                </a:solidFill>
              </a:rPr>
              <a:t>.</a:t>
            </a:r>
          </a:p>
          <a:p>
            <a:pPr algn="ctr"/>
            <a:r>
              <a:rPr lang="tr-TR" smtClean="0">
                <a:solidFill>
                  <a:schemeClr val="accent3">
                    <a:lumMod val="40000"/>
                    <a:lumOff val="60000"/>
                  </a:schemeClr>
                </a:solidFill>
              </a:rPr>
              <a:t>Sayfa</a:t>
            </a:r>
            <a:endParaRPr lang="tr-TR">
              <a:solidFill>
                <a:schemeClr val="accent3">
                  <a:lumMod val="40000"/>
                  <a:lumOff val="60000"/>
                </a:schemeClr>
              </a:solidFill>
            </a:endParaRPr>
          </a:p>
        </p:txBody>
      </p:sp>
      <p:sp>
        <p:nvSpPr>
          <p:cNvPr id="19" name="6 Veri Yer Tutucusu"/>
          <p:cNvSpPr txBox="1">
            <a:spLocks/>
          </p:cNvSpPr>
          <p:nvPr/>
        </p:nvSpPr>
        <p:spPr bwMode="auto">
          <a:xfrm>
            <a:off x="179512" y="5426672"/>
            <a:ext cx="714380" cy="64294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tr-TR" sz="1400" b="0" i="0" u="none" strike="noStrike" kern="1200" cap="none" spc="0" normalizeH="0" baseline="0" noProof="0" dirty="0" smtClean="0">
                <a:ln>
                  <a:noFill/>
                </a:ln>
                <a:solidFill>
                  <a:schemeClr val="accent3">
                    <a:lumMod val="40000"/>
                    <a:lumOff val="60000"/>
                  </a:schemeClr>
                </a:solidFill>
                <a:effectLst/>
                <a:uLnTx/>
                <a:uFillTx/>
                <a:latin typeface="Times New Roman" pitchFamily="18" charset="0"/>
                <a:ea typeface="+mn-ea"/>
                <a:cs typeface="+mn-cs"/>
              </a:rPr>
              <a:t>9.  Hafta</a:t>
            </a:r>
            <a:endParaRPr kumimoji="0" lang="tr-TR" sz="1400" b="0" i="0" u="none" strike="noStrike" kern="1200" cap="none" spc="0" normalizeH="0" baseline="0" noProof="0" dirty="0">
              <a:ln>
                <a:noFill/>
              </a:ln>
              <a:solidFill>
                <a:schemeClr val="accent3">
                  <a:lumMod val="40000"/>
                  <a:lumOff val="60000"/>
                </a:schemeClr>
              </a:solidFill>
              <a:effectLst/>
              <a:uLnTx/>
              <a:uFillTx/>
              <a:latin typeface="Times New Roman" pitchFamily="18" charset="0"/>
              <a:ea typeface="+mn-ea"/>
              <a:cs typeface="+mn-cs"/>
            </a:endParaRPr>
          </a:p>
        </p:txBody>
      </p:sp>
    </p:spTree>
  </p:cSld>
  <p:clrMapOvr>
    <a:masterClrMapping/>
  </p:clrMapOvr>
  <p:transition>
    <p:pull dir="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a:xfrm>
            <a:off x="-32" y="-24"/>
            <a:ext cx="7381875" cy="490540"/>
          </a:xfrm>
        </p:spPr>
        <p:txBody>
          <a:bodyPr/>
          <a:lstStyle/>
          <a:p>
            <a:r>
              <a:rPr lang="tr-TR" sz="2400" dirty="0" smtClean="0">
                <a:solidFill>
                  <a:schemeClr val="accent3">
                    <a:lumMod val="40000"/>
                    <a:lumOff val="60000"/>
                  </a:schemeClr>
                </a:solidFill>
                <a:latin typeface="Harrington" pitchFamily="82" charset="0"/>
              </a:rPr>
              <a:t>Sayısal Analiz</a:t>
            </a:r>
            <a:endParaRPr lang="tr-TR" sz="2400" dirty="0">
              <a:solidFill>
                <a:schemeClr val="accent3">
                  <a:lumMod val="40000"/>
                  <a:lumOff val="60000"/>
                </a:schemeClr>
              </a:solidFill>
            </a:endParaRPr>
          </a:p>
        </p:txBody>
      </p:sp>
      <p:sp>
        <p:nvSpPr>
          <p:cNvPr id="8" name="Rectangle 4"/>
          <p:cNvSpPr>
            <a:spLocks noChangeArrowheads="1"/>
          </p:cNvSpPr>
          <p:nvPr/>
        </p:nvSpPr>
        <p:spPr bwMode="auto">
          <a:xfrm>
            <a:off x="1500166" y="857232"/>
            <a:ext cx="7643834" cy="5643602"/>
          </a:xfrm>
          <a:prstGeom prst="rect">
            <a:avLst/>
          </a:prstGeom>
          <a:noFill/>
          <a:ln w="9525">
            <a:noFill/>
            <a:miter lim="800000"/>
            <a:headEnd/>
            <a:tailEnd/>
          </a:ln>
          <a:effectLst/>
        </p:spPr>
        <p:txBody>
          <a:bodyPr anchor="t" anchorCtr="0"/>
          <a:lstStyle/>
          <a:p>
            <a:pPr marL="342900" indent="-342900">
              <a:buClr>
                <a:srgbClr val="3C605F"/>
              </a:buClr>
              <a:buSzPct val="75000"/>
            </a:pPr>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Kaynaklar</a:t>
            </a:r>
          </a:p>
          <a:p>
            <a:endParaRPr lang="tr-TR" sz="1600" dirty="0">
              <a:solidFill>
                <a:schemeClr val="accent2">
                  <a:lumMod val="75000"/>
                </a:schemeClr>
              </a:solidFill>
              <a:latin typeface="Arial" pitchFamily="34" charset="0"/>
              <a:cs typeface="Arial" pitchFamily="34" charset="0"/>
            </a:endParaRPr>
          </a:p>
          <a:p>
            <a:endParaRPr lang="tr-TR" sz="1600" dirty="0" smtClean="0">
              <a:solidFill>
                <a:schemeClr val="accent2">
                  <a:lumMod val="75000"/>
                </a:schemeClr>
              </a:solidFill>
              <a:latin typeface="Arial" pitchFamily="34" charset="0"/>
              <a:cs typeface="Arial" pitchFamily="34" charset="0"/>
            </a:endParaRPr>
          </a:p>
          <a:p>
            <a:r>
              <a:rPr lang="tr-TR" sz="1600" dirty="0" smtClean="0">
                <a:solidFill>
                  <a:schemeClr val="accent2">
                    <a:lumMod val="75000"/>
                  </a:schemeClr>
                </a:solidFill>
                <a:latin typeface="Arial" pitchFamily="34" charset="0"/>
                <a:cs typeface="Arial" pitchFamily="34" charset="0"/>
              </a:rPr>
              <a:t>Sayısal Analiz </a:t>
            </a:r>
          </a:p>
          <a:p>
            <a:r>
              <a:rPr lang="tr-TR" sz="1600" dirty="0" smtClean="0">
                <a:solidFill>
                  <a:schemeClr val="accent2">
                    <a:lumMod val="75000"/>
                  </a:schemeClr>
                </a:solidFill>
                <a:latin typeface="Arial" pitchFamily="34" charset="0"/>
                <a:cs typeface="Arial" pitchFamily="34" charset="0"/>
              </a:rPr>
              <a:t>(</a:t>
            </a:r>
            <a:r>
              <a:rPr lang="tr-TR" sz="1100" dirty="0" smtClean="0">
                <a:solidFill>
                  <a:schemeClr val="accent2">
                    <a:lumMod val="75000"/>
                  </a:schemeClr>
                </a:solidFill>
                <a:latin typeface="Arial" pitchFamily="34" charset="0"/>
                <a:cs typeface="Arial" pitchFamily="34" charset="0"/>
              </a:rPr>
              <a:t>S.Akpınar)</a:t>
            </a:r>
            <a:endParaRPr lang="tr-TR" sz="1600" dirty="0" smtClean="0">
              <a:solidFill>
                <a:schemeClr val="accent2">
                  <a:lumMod val="75000"/>
                </a:schemeClr>
              </a:solidFill>
              <a:latin typeface="Arial" pitchFamily="34" charset="0"/>
              <a:cs typeface="Arial" pitchFamily="34" charset="0"/>
            </a:endParaRPr>
          </a:p>
          <a:p>
            <a:r>
              <a:rPr lang="tr-TR" sz="1600" dirty="0" smtClean="0">
                <a:solidFill>
                  <a:schemeClr val="accent2">
                    <a:lumMod val="75000"/>
                  </a:schemeClr>
                </a:solidFill>
                <a:latin typeface="Arial" pitchFamily="34" charset="0"/>
                <a:cs typeface="Arial" pitchFamily="34" charset="0"/>
              </a:rPr>
              <a:t>Mühendisler için Sayısal Yöntemler</a:t>
            </a:r>
          </a:p>
          <a:p>
            <a:r>
              <a:rPr lang="tr-TR" sz="1600" dirty="0" smtClean="0">
                <a:solidFill>
                  <a:schemeClr val="accent2">
                    <a:lumMod val="75000"/>
                  </a:schemeClr>
                </a:solidFill>
                <a:latin typeface="Arial" pitchFamily="34" charset="0"/>
                <a:cs typeface="Arial" pitchFamily="34" charset="0"/>
              </a:rPr>
              <a:t>(</a:t>
            </a:r>
            <a:r>
              <a:rPr lang="tr-TR" sz="1200" dirty="0" err="1" smtClean="0">
                <a:solidFill>
                  <a:schemeClr val="accent2">
                    <a:lumMod val="75000"/>
                  </a:schemeClr>
                </a:solidFill>
                <a:latin typeface="Arial" pitchFamily="34" charset="0"/>
                <a:cs typeface="Arial" pitchFamily="34" charset="0"/>
              </a:rPr>
              <a:t>Steven</a:t>
            </a:r>
            <a:r>
              <a:rPr lang="tr-TR" sz="1200" dirty="0" smtClean="0">
                <a:solidFill>
                  <a:schemeClr val="accent2">
                    <a:lumMod val="75000"/>
                  </a:schemeClr>
                </a:solidFill>
                <a:latin typeface="Arial" pitchFamily="34" charset="0"/>
                <a:cs typeface="Arial" pitchFamily="34" charset="0"/>
              </a:rPr>
              <a:t> C.</a:t>
            </a:r>
            <a:r>
              <a:rPr lang="tr-TR" sz="1200" dirty="0" err="1" smtClean="0">
                <a:solidFill>
                  <a:schemeClr val="accent2">
                    <a:lumMod val="75000"/>
                  </a:schemeClr>
                </a:solidFill>
                <a:latin typeface="Arial" pitchFamily="34" charset="0"/>
                <a:cs typeface="Arial" pitchFamily="34" charset="0"/>
              </a:rPr>
              <a:t>Chapra</a:t>
            </a:r>
            <a:r>
              <a:rPr lang="tr-TR" sz="1200" dirty="0" smtClean="0">
                <a:solidFill>
                  <a:schemeClr val="accent2">
                    <a:lumMod val="75000"/>
                  </a:schemeClr>
                </a:solidFill>
                <a:latin typeface="Arial" pitchFamily="34" charset="0"/>
                <a:cs typeface="Arial" pitchFamily="34" charset="0"/>
              </a:rPr>
              <a:t>&amp;</a:t>
            </a:r>
            <a:r>
              <a:rPr lang="tr-TR" sz="1200" dirty="0" err="1" smtClean="0">
                <a:solidFill>
                  <a:schemeClr val="accent2">
                    <a:lumMod val="75000"/>
                  </a:schemeClr>
                </a:solidFill>
                <a:latin typeface="Arial" pitchFamily="34" charset="0"/>
                <a:cs typeface="Arial" pitchFamily="34" charset="0"/>
              </a:rPr>
              <a:t>RaymontP</a:t>
            </a:r>
            <a:r>
              <a:rPr lang="tr-TR" sz="1200" dirty="0" smtClean="0">
                <a:solidFill>
                  <a:schemeClr val="accent2">
                    <a:lumMod val="75000"/>
                  </a:schemeClr>
                </a:solidFill>
                <a:latin typeface="Arial" pitchFamily="34" charset="0"/>
                <a:cs typeface="Arial" pitchFamily="34" charset="0"/>
              </a:rPr>
              <a:t>.</a:t>
            </a:r>
            <a:r>
              <a:rPr lang="tr-TR" sz="1200" dirty="0" err="1" smtClean="0">
                <a:solidFill>
                  <a:schemeClr val="accent2">
                    <a:lumMod val="75000"/>
                  </a:schemeClr>
                </a:solidFill>
                <a:latin typeface="Arial" pitchFamily="34" charset="0"/>
                <a:cs typeface="Arial" pitchFamily="34" charset="0"/>
              </a:rPr>
              <a:t>Canale</a:t>
            </a:r>
            <a:r>
              <a:rPr lang="tr-TR" sz="1600" dirty="0" smtClean="0">
                <a:solidFill>
                  <a:schemeClr val="accent2">
                    <a:lumMod val="75000"/>
                  </a:schemeClr>
                </a:solidFill>
                <a:latin typeface="Arial" pitchFamily="34" charset="0"/>
                <a:cs typeface="Arial" pitchFamily="34" charset="0"/>
              </a:rPr>
              <a:t>)</a:t>
            </a:r>
          </a:p>
          <a:p>
            <a:r>
              <a:rPr lang="tr-TR" sz="1600" dirty="0" smtClean="0">
                <a:solidFill>
                  <a:schemeClr val="accent2">
                    <a:lumMod val="75000"/>
                  </a:schemeClr>
                </a:solidFill>
                <a:latin typeface="Arial" pitchFamily="34" charset="0"/>
                <a:cs typeface="Arial" pitchFamily="34" charset="0"/>
              </a:rPr>
              <a:t>Nümerik Analiz </a:t>
            </a:r>
          </a:p>
          <a:p>
            <a:r>
              <a:rPr lang="tr-TR" sz="1600" dirty="0" smtClean="0">
                <a:solidFill>
                  <a:schemeClr val="accent2">
                    <a:lumMod val="75000"/>
                  </a:schemeClr>
                </a:solidFill>
                <a:latin typeface="Arial" pitchFamily="34" charset="0"/>
                <a:cs typeface="Arial" pitchFamily="34" charset="0"/>
              </a:rPr>
              <a:t>(</a:t>
            </a:r>
            <a:r>
              <a:rPr lang="tr-TR" sz="1200" dirty="0" err="1" smtClean="0">
                <a:solidFill>
                  <a:schemeClr val="accent2">
                    <a:lumMod val="75000"/>
                  </a:schemeClr>
                </a:solidFill>
                <a:latin typeface="Arial" pitchFamily="34" charset="0"/>
                <a:cs typeface="Arial" pitchFamily="34" charset="0"/>
              </a:rPr>
              <a:t>Schanum’s</a:t>
            </a:r>
            <a:r>
              <a:rPr lang="tr-TR" sz="1200" dirty="0" smtClean="0">
                <a:solidFill>
                  <a:schemeClr val="accent2">
                    <a:lumMod val="75000"/>
                  </a:schemeClr>
                </a:solidFill>
                <a:latin typeface="Arial" pitchFamily="34" charset="0"/>
                <a:cs typeface="Arial" pitchFamily="34" charset="0"/>
              </a:rPr>
              <a:t> </a:t>
            </a:r>
            <a:r>
              <a:rPr lang="tr-TR" sz="1200" dirty="0" err="1" smtClean="0">
                <a:solidFill>
                  <a:schemeClr val="accent2">
                    <a:lumMod val="75000"/>
                  </a:schemeClr>
                </a:solidFill>
                <a:latin typeface="Arial" pitchFamily="34" charset="0"/>
                <a:cs typeface="Arial" pitchFamily="34" charset="0"/>
              </a:rPr>
              <a:t>outlines</a:t>
            </a:r>
            <a:r>
              <a:rPr lang="tr-TR" sz="1200" dirty="0" smtClean="0">
                <a:solidFill>
                  <a:schemeClr val="accent2">
                    <a:lumMod val="75000"/>
                  </a:schemeClr>
                </a:solidFill>
                <a:latin typeface="Arial" pitchFamily="34" charset="0"/>
                <a:cs typeface="Arial" pitchFamily="34" charset="0"/>
              </a:rPr>
              <a:t>-Nobel</a:t>
            </a:r>
            <a:r>
              <a:rPr lang="tr-TR" sz="1600" dirty="0" smtClean="0">
                <a:solidFill>
                  <a:schemeClr val="accent2">
                    <a:lumMod val="75000"/>
                  </a:schemeClr>
                </a:solidFill>
                <a:latin typeface="Arial" pitchFamily="34" charset="0"/>
                <a:cs typeface="Arial" pitchFamily="34" charset="0"/>
              </a:rPr>
              <a:t>)</a:t>
            </a:r>
            <a:endParaRPr lang="tr-TR" sz="1600" dirty="0">
              <a:solidFill>
                <a:schemeClr val="accent2">
                  <a:lumMod val="75000"/>
                </a:schemeClr>
              </a:solidFill>
              <a:latin typeface="Arial" pitchFamily="34" charset="0"/>
              <a:cs typeface="Arial" pitchFamily="34" charset="0"/>
            </a:endParaRPr>
          </a:p>
          <a:p>
            <a:endParaRPr lang="tr-TR" sz="1600" dirty="0" smtClean="0">
              <a:solidFill>
                <a:schemeClr val="accent2">
                  <a:lumMod val="75000"/>
                </a:schemeClr>
              </a:solidFill>
              <a:latin typeface="Arial" pitchFamily="34" charset="0"/>
              <a:cs typeface="Arial" pitchFamily="34" charset="0"/>
            </a:endParaRPr>
          </a:p>
          <a:p>
            <a:endParaRPr lang="tr-TR" sz="1600" dirty="0">
              <a:solidFill>
                <a:schemeClr val="accent2">
                  <a:lumMod val="75000"/>
                </a:schemeClr>
              </a:solidFill>
              <a:latin typeface="Arial" pitchFamily="34" charset="0"/>
              <a:cs typeface="Arial" pitchFamily="34" charset="0"/>
            </a:endParaRPr>
          </a:p>
          <a:p>
            <a:endParaRPr lang="tr-TR" sz="1600" dirty="0" smtClean="0">
              <a:solidFill>
                <a:schemeClr val="accent2">
                  <a:lumMod val="75000"/>
                </a:schemeClr>
              </a:solidFill>
              <a:latin typeface="Arial" pitchFamily="34" charset="0"/>
              <a:cs typeface="Arial" pitchFamily="34" charset="0"/>
            </a:endParaRPr>
          </a:p>
          <a:p>
            <a:endParaRPr lang="tr-TR" sz="1600" dirty="0">
              <a:solidFill>
                <a:schemeClr val="accent2">
                  <a:lumMod val="75000"/>
                </a:schemeClr>
              </a:solidFill>
              <a:latin typeface="Arial" pitchFamily="34" charset="0"/>
              <a:cs typeface="Arial" pitchFamily="34" charset="0"/>
            </a:endParaRPr>
          </a:p>
          <a:p>
            <a:endParaRPr lang="tr-TR" sz="1600" dirty="0" smtClean="0">
              <a:solidFill>
                <a:schemeClr val="accent2">
                  <a:lumMod val="75000"/>
                </a:schemeClr>
              </a:solidFill>
              <a:latin typeface="Arial" pitchFamily="34" charset="0"/>
              <a:cs typeface="Arial" pitchFamily="34" charset="0"/>
            </a:endParaRPr>
          </a:p>
          <a:p>
            <a:endParaRPr lang="tr-TR" sz="1600" dirty="0">
              <a:solidFill>
                <a:schemeClr val="accent2">
                  <a:lumMod val="75000"/>
                </a:schemeClr>
              </a:solidFill>
              <a:latin typeface="Arial" pitchFamily="34" charset="0"/>
              <a:cs typeface="Arial" pitchFamily="34" charset="0"/>
            </a:endParaRPr>
          </a:p>
          <a:p>
            <a:endParaRPr lang="tr-TR" sz="1600" dirty="0" smtClean="0">
              <a:solidFill>
                <a:schemeClr val="accent2">
                  <a:lumMod val="75000"/>
                </a:schemeClr>
              </a:solidFill>
              <a:latin typeface="Arial" pitchFamily="34" charset="0"/>
              <a:cs typeface="Arial" pitchFamily="34" charset="0"/>
            </a:endParaRPr>
          </a:p>
          <a:p>
            <a:endParaRPr lang="tr-TR" sz="1600" dirty="0">
              <a:solidFill>
                <a:schemeClr val="accent2">
                  <a:lumMod val="75000"/>
                </a:schemeClr>
              </a:solidFill>
              <a:latin typeface="Arial" pitchFamily="34" charset="0"/>
              <a:cs typeface="Arial" pitchFamily="34" charset="0"/>
            </a:endParaRPr>
          </a:p>
          <a:p>
            <a:endParaRPr lang="tr-TR" sz="1600" dirty="0" smtClean="0">
              <a:solidFill>
                <a:schemeClr val="accent2">
                  <a:lumMod val="75000"/>
                </a:schemeClr>
              </a:solidFill>
              <a:latin typeface="Arial" pitchFamily="34" charset="0"/>
              <a:cs typeface="Arial" pitchFamily="34" charset="0"/>
            </a:endParaRPr>
          </a:p>
          <a:p>
            <a:endParaRPr lang="tr-TR" sz="1600" dirty="0">
              <a:solidFill>
                <a:schemeClr val="accent2">
                  <a:lumMod val="75000"/>
                </a:schemeClr>
              </a:solidFill>
              <a:latin typeface="Arial" pitchFamily="34" charset="0"/>
              <a:cs typeface="Arial" pitchFamily="34" charset="0"/>
            </a:endParaRPr>
          </a:p>
          <a:p>
            <a:r>
              <a:rPr lang="tr-TR" sz="1600" dirty="0" smtClean="0">
                <a:solidFill>
                  <a:schemeClr val="accent2">
                    <a:lumMod val="75000"/>
                  </a:schemeClr>
                </a:solidFill>
                <a:latin typeface="Arial" pitchFamily="34" charset="0"/>
                <a:cs typeface="Arial" pitchFamily="34" charset="0"/>
              </a:rPr>
              <a:t>   </a:t>
            </a:r>
            <a:endParaRPr lang="tr-TR" sz="1600" dirty="0" smtClean="0">
              <a:solidFill>
                <a:schemeClr val="accent2">
                  <a:lumMod val="75000"/>
                </a:schemeClr>
              </a:solidFill>
              <a:effectLst>
                <a:outerShdw blurRad="38100" dist="38100" dir="2700000" algn="tl">
                  <a:srgbClr val="000000">
                    <a:alpha val="43137"/>
                  </a:srgbClr>
                </a:outerShdw>
              </a:effectLst>
              <a:latin typeface="Arial" pitchFamily="34" charset="0"/>
              <a:cs typeface="Arial" pitchFamily="34" charset="0"/>
            </a:endParaRPr>
          </a:p>
          <a:p>
            <a:r>
              <a:rPr lang="tr-TR" sz="1200" dirty="0" smtClean="0">
                <a:solidFill>
                  <a:srgbClr val="EAEAEA"/>
                </a:solidFill>
                <a:effectLst>
                  <a:outerShdw blurRad="38100" dist="38100" dir="2700000" algn="tl">
                    <a:srgbClr val="000000">
                      <a:alpha val="43137"/>
                    </a:srgbClr>
                  </a:outerShdw>
                </a:effectLst>
                <a:latin typeface="Arial" pitchFamily="34" charset="0"/>
                <a:cs typeface="Arial" pitchFamily="34" charset="0"/>
              </a:rPr>
              <a:t>    </a:t>
            </a:r>
            <a:endParaRPr lang="en-US" sz="1400" dirty="0">
              <a:solidFill>
                <a:schemeClr val="accent2">
                  <a:lumMod val="75000"/>
                </a:schemeClr>
              </a:solidFill>
              <a:latin typeface="Arial" pitchFamily="34" charset="0"/>
              <a:cs typeface="Arial" pitchFamily="34" charset="0"/>
            </a:endParaRPr>
          </a:p>
        </p:txBody>
      </p:sp>
      <p:pic>
        <p:nvPicPr>
          <p:cNvPr id="11" name="10 Resim"/>
          <p:cNvPicPr/>
          <p:nvPr/>
        </p:nvPicPr>
        <p:blipFill>
          <a:blip r:embed="rId3" cstate="print"/>
          <a:srcRect l="437"/>
          <a:stretch>
            <a:fillRect/>
          </a:stretch>
        </p:blipFill>
        <p:spPr bwMode="auto">
          <a:xfrm rot="1333662">
            <a:off x="4985152" y="2337865"/>
            <a:ext cx="3157643" cy="2804623"/>
          </a:xfrm>
          <a:prstGeom prst="round2DiagRect">
            <a:avLst>
              <a:gd name="adj1" fmla="val 20420"/>
              <a:gd name="adj2" fmla="val 0"/>
            </a:avLst>
          </a:prstGeom>
          <a:ln w="88900" cap="sq">
            <a:solidFill>
              <a:srgbClr val="FFFFFF"/>
            </a:solidFill>
            <a:miter lim="800000"/>
          </a:ln>
          <a:effectLst>
            <a:outerShdw blurRad="254000" algn="tl" rotWithShape="0">
              <a:srgbClr val="000000">
                <a:alpha val="43000"/>
              </a:srgbClr>
            </a:outerShdw>
          </a:effectLst>
        </p:spPr>
      </p:pic>
      <p:pic>
        <p:nvPicPr>
          <p:cNvPr id="12" name="Picture 4" descr="http://www.gtsav.gatech.edu/people/ffedele/cee3000/Fall08/CEE3000Fall08_files/matlab_logo.jpg"/>
          <p:cNvPicPr>
            <a:picLocks noChangeAspect="1" noChangeArrowheads="1"/>
          </p:cNvPicPr>
          <p:nvPr/>
        </p:nvPicPr>
        <p:blipFill>
          <a:blip r:embed="rId4" cstate="print"/>
          <a:srcRect/>
          <a:stretch>
            <a:fillRect/>
          </a:stretch>
        </p:blipFill>
        <p:spPr bwMode="auto">
          <a:xfrm>
            <a:off x="6948264" y="5085184"/>
            <a:ext cx="1811838" cy="135732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3" name="5 Slayt Numarası Yer Tutucusu"/>
          <p:cNvSpPr>
            <a:spLocks noGrp="1"/>
          </p:cNvSpPr>
          <p:nvPr>
            <p:ph type="sldNum" sz="quarter" idx="15"/>
          </p:nvPr>
        </p:nvSpPr>
        <p:spPr>
          <a:xfrm>
            <a:off x="107504" y="6260746"/>
            <a:ext cx="642942" cy="476250"/>
          </a:xfrm>
        </p:spPr>
        <p:txBody>
          <a:bodyPr/>
          <a:lstStyle/>
          <a:p>
            <a:pPr algn="ctr"/>
            <a:fld id="{5C6896E4-35C4-4741-8A69-D49CDAA919B9}" type="slidenum">
              <a:rPr lang="tr-TR" smtClean="0">
                <a:solidFill>
                  <a:schemeClr val="accent3">
                    <a:lumMod val="40000"/>
                    <a:lumOff val="60000"/>
                  </a:schemeClr>
                </a:solidFill>
              </a:rPr>
              <a:pPr algn="ctr"/>
              <a:t>16</a:t>
            </a:fld>
            <a:r>
              <a:rPr lang="tr-TR" dirty="0" smtClean="0">
                <a:solidFill>
                  <a:schemeClr val="accent3">
                    <a:lumMod val="40000"/>
                    <a:lumOff val="60000"/>
                  </a:schemeClr>
                </a:solidFill>
              </a:rPr>
              <a:t>.</a:t>
            </a:r>
          </a:p>
          <a:p>
            <a:pPr algn="ctr"/>
            <a:r>
              <a:rPr lang="tr-TR" dirty="0" smtClean="0">
                <a:solidFill>
                  <a:schemeClr val="accent3">
                    <a:lumMod val="40000"/>
                    <a:lumOff val="60000"/>
                  </a:schemeClr>
                </a:solidFill>
              </a:rPr>
              <a:t>Sayfa</a:t>
            </a:r>
            <a:endParaRPr lang="tr-TR" dirty="0">
              <a:solidFill>
                <a:schemeClr val="accent3">
                  <a:lumMod val="40000"/>
                  <a:lumOff val="60000"/>
                </a:schemeClr>
              </a:solidFill>
            </a:endParaRPr>
          </a:p>
        </p:txBody>
      </p:sp>
      <p:sp>
        <p:nvSpPr>
          <p:cNvPr id="14" name="6 Veri Yer Tutucusu"/>
          <p:cNvSpPr txBox="1">
            <a:spLocks/>
          </p:cNvSpPr>
          <p:nvPr/>
        </p:nvSpPr>
        <p:spPr bwMode="auto">
          <a:xfrm>
            <a:off x="77579" y="5589240"/>
            <a:ext cx="714380" cy="64294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tr-TR" sz="1400" b="0" i="0" u="none" strike="noStrike" kern="1200" cap="none" spc="0" normalizeH="0" baseline="0" noProof="0" dirty="0" smtClean="0">
                <a:ln>
                  <a:noFill/>
                </a:ln>
                <a:solidFill>
                  <a:schemeClr val="accent3">
                    <a:lumMod val="40000"/>
                    <a:lumOff val="60000"/>
                  </a:schemeClr>
                </a:solidFill>
                <a:effectLst/>
                <a:uLnTx/>
                <a:uFillTx/>
                <a:latin typeface="Times New Roman" pitchFamily="18" charset="0"/>
                <a:ea typeface="+mn-ea"/>
                <a:cs typeface="+mn-cs"/>
              </a:rPr>
              <a:t>8.  Hafta</a:t>
            </a:r>
            <a:endParaRPr kumimoji="0" lang="tr-TR" sz="1400" b="0" i="0" u="none" strike="noStrike" kern="1200" cap="none" spc="0" normalizeH="0" baseline="0" noProof="0" dirty="0">
              <a:ln>
                <a:noFill/>
              </a:ln>
              <a:solidFill>
                <a:schemeClr val="accent3">
                  <a:lumMod val="40000"/>
                  <a:lumOff val="60000"/>
                </a:schemeClr>
              </a:solidFill>
              <a:effectLst/>
              <a:uLnTx/>
              <a:uFillTx/>
              <a:latin typeface="Times New Roman" pitchFamily="18" charset="0"/>
              <a:ea typeface="+mn-ea"/>
              <a:cs typeface="+mn-cs"/>
            </a:endParaRPr>
          </a:p>
        </p:txBody>
      </p:sp>
    </p:spTree>
  </p:cSld>
  <p:clrMapOvr>
    <a:masterClrMapping/>
  </p:clrMapOvr>
  <p:transition>
    <p:pull dir="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İçerik Yer Tutucusu"/>
          <p:cNvSpPr>
            <a:spLocks noGrp="1"/>
          </p:cNvSpPr>
          <p:nvPr>
            <p:ph sz="quarter" idx="1"/>
          </p:nvPr>
        </p:nvSpPr>
        <p:spPr>
          <a:xfrm>
            <a:off x="1500166" y="714356"/>
            <a:ext cx="7391400" cy="5767406"/>
          </a:xfrm>
        </p:spPr>
        <p:txBody>
          <a:bodyPr/>
          <a:lstStyle/>
          <a:p>
            <a:pPr>
              <a:buNone/>
            </a:pPr>
            <a:r>
              <a:rPr lang="tr-TR" sz="1600" dirty="0" smtClean="0">
                <a:solidFill>
                  <a:schemeClr val="accent1">
                    <a:lumMod val="75000"/>
                  </a:schemeClr>
                </a:solidFill>
                <a:effectLst>
                  <a:outerShdw blurRad="38100" dist="38100" dir="2700000" algn="tl">
                    <a:srgbClr val="000000">
                      <a:alpha val="43137"/>
                    </a:srgbClr>
                  </a:outerShdw>
                </a:effectLst>
                <a:latin typeface="Agency FB" pitchFamily="34" charset="0"/>
              </a:rPr>
              <a:t>Ders İçeriği</a:t>
            </a:r>
          </a:p>
          <a:p>
            <a:pPr>
              <a:buFont typeface="Wingdings" pitchFamily="2" charset="2"/>
              <a:buChar char="v"/>
            </a:pPr>
            <a:endParaRPr lang="tr-TR" sz="2000" dirty="0" smtClean="0">
              <a:solidFill>
                <a:schemeClr val="accent1">
                  <a:lumMod val="75000"/>
                </a:schemeClr>
              </a:solidFill>
              <a:effectLst>
                <a:outerShdw blurRad="38100" dist="38100" dir="2700000" algn="tl">
                  <a:srgbClr val="000000">
                    <a:alpha val="43137"/>
                  </a:srgbClr>
                </a:outerShdw>
              </a:effectLst>
            </a:endParaRPr>
          </a:p>
          <a:p>
            <a:pPr>
              <a:buFont typeface="Wingdings" pitchFamily="2" charset="2"/>
              <a:buChar char="v"/>
            </a:pPr>
            <a:endParaRPr lang="tr-TR" sz="2000" dirty="0" smtClean="0">
              <a:solidFill>
                <a:schemeClr val="accent1">
                  <a:lumMod val="75000"/>
                </a:schemeClr>
              </a:solidFill>
              <a:effectLst>
                <a:outerShdw blurRad="38100" dist="38100" dir="2700000" algn="tl">
                  <a:srgbClr val="000000">
                    <a:alpha val="43137"/>
                  </a:srgbClr>
                </a:outerShdw>
              </a:effectLst>
              <a:latin typeface="Agency FB" pitchFamily="34" charset="0"/>
            </a:endParaRPr>
          </a:p>
          <a:p>
            <a:pPr>
              <a:buFont typeface="Wingdings" pitchFamily="2" charset="2"/>
              <a:buChar char="v"/>
            </a:pPr>
            <a:endParaRPr lang="tr-TR" sz="2000" dirty="0" smtClean="0">
              <a:solidFill>
                <a:schemeClr val="accent1">
                  <a:lumMod val="75000"/>
                </a:schemeClr>
              </a:solidFill>
              <a:effectLst>
                <a:outerShdw blurRad="38100" dist="38100" dir="2700000" algn="tl">
                  <a:srgbClr val="000000">
                    <a:alpha val="43137"/>
                  </a:srgbClr>
                </a:outerShdw>
              </a:effectLst>
              <a:latin typeface="Agency FB" pitchFamily="34" charset="0"/>
            </a:endParaRPr>
          </a:p>
          <a:p>
            <a:pPr>
              <a:buFont typeface="Wingdings" pitchFamily="2" charset="2"/>
              <a:buChar char="v"/>
            </a:pPr>
            <a:endParaRPr lang="tr-TR" sz="2000" dirty="0" smtClean="0">
              <a:solidFill>
                <a:schemeClr val="accent1">
                  <a:lumMod val="75000"/>
                </a:schemeClr>
              </a:solidFill>
              <a:effectLst>
                <a:outerShdw blurRad="38100" dist="38100" dir="2700000" algn="tl">
                  <a:srgbClr val="000000">
                    <a:alpha val="43137"/>
                  </a:srgbClr>
                </a:outerShdw>
              </a:effectLst>
              <a:latin typeface="Agency FB" pitchFamily="34" charset="0"/>
            </a:endParaRPr>
          </a:p>
          <a:p>
            <a:pPr>
              <a:buFont typeface="Wingdings" pitchFamily="2" charset="2"/>
              <a:buChar char="v"/>
            </a:pPr>
            <a:endParaRPr lang="tr-TR" sz="2000" dirty="0" smtClean="0">
              <a:solidFill>
                <a:schemeClr val="accent1">
                  <a:lumMod val="75000"/>
                </a:schemeClr>
              </a:solidFill>
              <a:effectLst>
                <a:outerShdw blurRad="38100" dist="38100" dir="2700000" algn="tl">
                  <a:srgbClr val="000000">
                    <a:alpha val="43137"/>
                  </a:srgbClr>
                </a:outerShdw>
              </a:effectLst>
              <a:latin typeface="Agency FB" pitchFamily="34" charset="0"/>
            </a:endParaRPr>
          </a:p>
          <a:p>
            <a:pPr>
              <a:buFont typeface="Wingdings" pitchFamily="2" charset="2"/>
              <a:buChar char="v"/>
            </a:pPr>
            <a:r>
              <a:rPr lang="tr-TR" sz="2000" dirty="0" smtClean="0">
                <a:solidFill>
                  <a:srgbClr val="000099"/>
                </a:solidFill>
                <a:effectLst>
                  <a:outerShdw blurRad="38100" dist="38100" dir="2700000" algn="tl">
                    <a:srgbClr val="000000">
                      <a:alpha val="43137"/>
                    </a:srgbClr>
                  </a:outerShdw>
                </a:effectLst>
                <a:latin typeface="Agency FB" pitchFamily="34" charset="0"/>
              </a:rPr>
              <a:t>Polinom Enterpolasyonu</a:t>
            </a:r>
          </a:p>
          <a:p>
            <a:pPr>
              <a:buFont typeface="Wingdings" pitchFamily="2" charset="2"/>
              <a:buChar char="v"/>
            </a:pPr>
            <a:r>
              <a:rPr lang="tr-TR" sz="2000" dirty="0" smtClean="0">
                <a:solidFill>
                  <a:srgbClr val="000099"/>
                </a:solidFill>
                <a:effectLst>
                  <a:outerShdw blurRad="38100" dist="38100" dir="2700000" algn="tl">
                    <a:srgbClr val="000000">
                      <a:alpha val="43137"/>
                    </a:srgbClr>
                  </a:outerShdw>
                </a:effectLst>
                <a:latin typeface="Agency FB" pitchFamily="34" charset="0"/>
              </a:rPr>
              <a:t>Lagrange Enterpolasyonu</a:t>
            </a:r>
          </a:p>
          <a:p>
            <a:pPr>
              <a:buFont typeface="Wingdings" pitchFamily="2" charset="2"/>
              <a:buChar char="v"/>
            </a:pPr>
            <a:r>
              <a:rPr lang="tr-TR" sz="2000" dirty="0" smtClean="0">
                <a:solidFill>
                  <a:srgbClr val="000099"/>
                </a:solidFill>
                <a:effectLst>
                  <a:outerShdw blurRad="38100" dist="38100" dir="2700000" algn="tl">
                    <a:srgbClr val="000000">
                      <a:alpha val="43137"/>
                    </a:srgbClr>
                  </a:outerShdw>
                </a:effectLst>
                <a:latin typeface="Agency FB" pitchFamily="34" charset="0"/>
              </a:rPr>
              <a:t>Örnekler</a:t>
            </a:r>
          </a:p>
        </p:txBody>
      </p:sp>
      <p:sp>
        <p:nvSpPr>
          <p:cNvPr id="4" name="3 Veri Yer Tutucusu"/>
          <p:cNvSpPr>
            <a:spLocks noGrp="1"/>
          </p:cNvSpPr>
          <p:nvPr>
            <p:ph type="dt" sz="half" idx="14"/>
          </p:nvPr>
        </p:nvSpPr>
        <p:spPr>
          <a:xfrm>
            <a:off x="357158" y="5929330"/>
            <a:ext cx="714380" cy="476250"/>
          </a:xfrm>
        </p:spPr>
        <p:txBody>
          <a:bodyPr/>
          <a:lstStyle/>
          <a:p>
            <a:pPr algn="ctr"/>
            <a:r>
              <a:rPr lang="tr-TR" smtClean="0">
                <a:solidFill>
                  <a:schemeClr val="accent3">
                    <a:lumMod val="40000"/>
                    <a:lumOff val="60000"/>
                  </a:schemeClr>
                </a:solidFill>
              </a:rPr>
              <a:t>2.  Sayfa</a:t>
            </a:r>
            <a:endParaRPr lang="tr-TR">
              <a:solidFill>
                <a:schemeClr val="accent3">
                  <a:lumMod val="40000"/>
                  <a:lumOff val="60000"/>
                </a:schemeClr>
              </a:solidFill>
            </a:endParaRPr>
          </a:p>
        </p:txBody>
      </p:sp>
      <p:sp>
        <p:nvSpPr>
          <p:cNvPr id="6" name="5 Slayt Numarası Yer Tutucusu"/>
          <p:cNvSpPr>
            <a:spLocks noGrp="1"/>
          </p:cNvSpPr>
          <p:nvPr>
            <p:ph type="sldNum" sz="quarter" idx="15"/>
          </p:nvPr>
        </p:nvSpPr>
        <p:spPr/>
        <p:txBody>
          <a:bodyPr/>
          <a:lstStyle/>
          <a:p>
            <a:fld id="{5C6896E4-35C4-4741-8A69-D49CDAA919B9}" type="slidenum">
              <a:rPr lang="tr-TR" smtClean="0"/>
              <a:pPr/>
              <a:t>2</a:t>
            </a:fld>
            <a:endParaRPr lang="tr-TR"/>
          </a:p>
        </p:txBody>
      </p:sp>
      <p:sp>
        <p:nvSpPr>
          <p:cNvPr id="7" name="6 Veri Yer Tutucusu"/>
          <p:cNvSpPr txBox="1">
            <a:spLocks/>
          </p:cNvSpPr>
          <p:nvPr/>
        </p:nvSpPr>
        <p:spPr bwMode="auto">
          <a:xfrm>
            <a:off x="357158" y="5000636"/>
            <a:ext cx="714380" cy="64294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tr-TR" sz="1400" smtClean="0">
                <a:solidFill>
                  <a:schemeClr val="accent3">
                    <a:lumMod val="40000"/>
                    <a:lumOff val="60000"/>
                  </a:schemeClr>
                </a:solidFill>
              </a:rPr>
              <a:t>9</a:t>
            </a:r>
            <a:r>
              <a:rPr kumimoji="0" lang="tr-TR" sz="1400" b="0" i="0" u="none" strike="noStrike" kern="1200" cap="none" spc="0" normalizeH="0" baseline="0" noProof="0" smtClean="0">
                <a:ln>
                  <a:noFill/>
                </a:ln>
                <a:solidFill>
                  <a:schemeClr val="accent3">
                    <a:lumMod val="40000"/>
                    <a:lumOff val="60000"/>
                  </a:schemeClr>
                </a:solidFill>
                <a:effectLst/>
                <a:uLnTx/>
                <a:uFillTx/>
                <a:latin typeface="Times New Roman" pitchFamily="18" charset="0"/>
                <a:ea typeface="+mn-ea"/>
                <a:cs typeface="+mn-cs"/>
              </a:rPr>
              <a:t>.  Hafta</a:t>
            </a:r>
            <a:endParaRPr kumimoji="0" lang="tr-TR" sz="1400" b="0" i="0" u="none" strike="noStrike" kern="1200" cap="none" spc="0" normalizeH="0" baseline="0" noProof="0">
              <a:ln>
                <a:noFill/>
              </a:ln>
              <a:solidFill>
                <a:schemeClr val="accent3">
                  <a:lumMod val="40000"/>
                  <a:lumOff val="60000"/>
                </a:schemeClr>
              </a:solidFill>
              <a:effectLst/>
              <a:uLnTx/>
              <a:uFillTx/>
              <a:latin typeface="Times New Roman" pitchFamily="18" charset="0"/>
              <a:ea typeface="+mn-ea"/>
              <a:cs typeface="+mn-cs"/>
            </a:endParaRPr>
          </a:p>
        </p:txBody>
      </p:sp>
      <p:sp>
        <p:nvSpPr>
          <p:cNvPr id="9" name="1 Başlık"/>
          <p:cNvSpPr txBox="1">
            <a:spLocks/>
          </p:cNvSpPr>
          <p:nvPr/>
        </p:nvSpPr>
        <p:spPr bwMode="auto">
          <a:xfrm>
            <a:off x="323528" y="-24"/>
            <a:ext cx="7058315" cy="49054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1" lang="tr-TR" sz="2000" i="0" u="none" strike="noStrike" kern="0" cap="none" spc="0" normalizeH="0" baseline="0" noProof="0" dirty="0" smtClean="0">
                <a:ln>
                  <a:noFill/>
                </a:ln>
                <a:solidFill>
                  <a:schemeClr val="accent1">
                    <a:lumMod val="40000"/>
                    <a:lumOff val="60000"/>
                  </a:schemeClr>
                </a:solidFill>
                <a:effectLst/>
                <a:uLnTx/>
                <a:uFillTx/>
                <a:latin typeface="Arial Narrow" pitchFamily="34" charset="0"/>
                <a:ea typeface="+mj-ea"/>
                <a:cs typeface="+mj-cs"/>
              </a:rPr>
              <a:t>Sayısal Analiz</a:t>
            </a:r>
            <a:endParaRPr kumimoji="1" lang="tr-TR" sz="2000" i="0" u="none" strike="noStrike" kern="0" cap="none" spc="0" normalizeH="0" baseline="0" noProof="0" dirty="0">
              <a:ln>
                <a:noFill/>
              </a:ln>
              <a:solidFill>
                <a:schemeClr val="accent1">
                  <a:lumMod val="40000"/>
                  <a:lumOff val="60000"/>
                </a:schemeClr>
              </a:solidFill>
              <a:effectLst/>
              <a:uLnTx/>
              <a:uFillTx/>
              <a:latin typeface="Arial Narrow" pitchFamily="34" charset="0"/>
              <a:ea typeface="+mj-ea"/>
              <a:cs typeface="+mj-cs"/>
            </a:endParaRPr>
          </a:p>
        </p:txBody>
      </p:sp>
      <p:sp>
        <p:nvSpPr>
          <p:cNvPr id="10" name="Rectangle 3"/>
          <p:cNvSpPr txBox="1">
            <a:spLocks noChangeArrowheads="1"/>
          </p:cNvSpPr>
          <p:nvPr/>
        </p:nvSpPr>
        <p:spPr>
          <a:xfrm>
            <a:off x="5220072" y="260648"/>
            <a:ext cx="3456384" cy="72388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normAutofit/>
          </a:bodyPr>
          <a:lstStyle/>
          <a:p>
            <a:pPr marL="274320" marR="0" lvl="0" indent="-274320" algn="l" defTabSz="914400" rtl="0" eaLnBrk="1" fontAlgn="auto" latinLnBrk="0" hangingPunct="1">
              <a:lnSpc>
                <a:spcPct val="100000"/>
              </a:lnSpc>
              <a:spcBef>
                <a:spcPct val="0"/>
              </a:spcBef>
              <a:spcAft>
                <a:spcPts val="0"/>
              </a:spcAft>
              <a:buClr>
                <a:schemeClr val="accent1"/>
              </a:buClr>
              <a:buSzPct val="70000"/>
              <a:tabLst/>
              <a:defRPr/>
            </a:pPr>
            <a:r>
              <a:rPr kumimoji="0" lang="tr-TR" sz="2000" b="0" i="0" u="none" strike="noStrike" kern="1200" cap="none" spc="0" normalizeH="0" baseline="0" noProof="0" dirty="0" smtClean="0">
                <a:ln>
                  <a:noFill/>
                </a:ln>
                <a:solidFill>
                  <a:schemeClr val="accent1">
                    <a:lumMod val="40000"/>
                    <a:lumOff val="60000"/>
                  </a:schemeClr>
                </a:solidFill>
                <a:uLnTx/>
                <a:uFillTx/>
                <a:latin typeface="Arial Narrow" pitchFamily="34" charset="0"/>
                <a:ea typeface="+mj-ea"/>
                <a:cs typeface="+mj-cs"/>
              </a:rPr>
              <a:t>Ara Değer Bulma Yöntemleri</a:t>
            </a:r>
            <a:endParaRPr kumimoji="0" lang="tr-TR" sz="2000" b="0" i="0" u="none" strike="noStrike" kern="1200" cap="none" spc="0" normalizeH="0" baseline="0" noProof="0" dirty="0">
              <a:ln>
                <a:noFill/>
              </a:ln>
              <a:solidFill>
                <a:schemeClr val="accent1">
                  <a:lumMod val="40000"/>
                  <a:lumOff val="60000"/>
                </a:schemeClr>
              </a:solidFill>
              <a:uLnTx/>
              <a:uFillTx/>
              <a:latin typeface="Arial Narrow" pitchFamily="34" charset="0"/>
              <a:ea typeface="+mj-ea"/>
              <a:cs typeface="+mj-cs"/>
            </a:endParaRPr>
          </a:p>
        </p:txBody>
      </p:sp>
    </p:spTree>
  </p:cSld>
  <p:clrMapOvr>
    <a:masterClrMapping/>
  </p:clrMapOvr>
  <p:transition>
    <p:pull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20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İçerik Yer Tutucusu"/>
          <p:cNvSpPr>
            <a:spLocks noGrp="1"/>
          </p:cNvSpPr>
          <p:nvPr>
            <p:ph sz="quarter" idx="1"/>
          </p:nvPr>
        </p:nvSpPr>
        <p:spPr>
          <a:xfrm>
            <a:off x="5436096" y="260648"/>
            <a:ext cx="3214710" cy="468534"/>
          </a:xfrm>
        </p:spPr>
        <p:txBody>
          <a:bodyPr/>
          <a:lstStyle/>
          <a:p>
            <a:pPr lvl="0" algn="r">
              <a:buNone/>
            </a:pPr>
            <a:r>
              <a:rPr lang="tr-TR" sz="1600" b="1" dirty="0" smtClean="0">
                <a:solidFill>
                  <a:srgbClr val="FFFFFF"/>
                </a:solidFill>
                <a:effectLst>
                  <a:outerShdw blurRad="38100" dist="38100" dir="2700000" algn="tl">
                    <a:srgbClr val="000000">
                      <a:alpha val="43137"/>
                    </a:srgbClr>
                  </a:outerShdw>
                </a:effectLst>
                <a:latin typeface="Agency FB" pitchFamily="34" charset="0"/>
              </a:rPr>
              <a:t>Ara Değer Bulma Yöntemleri</a:t>
            </a:r>
          </a:p>
          <a:p>
            <a:pPr>
              <a:buFont typeface="Wingdings" pitchFamily="2" charset="2"/>
              <a:buChar char="v"/>
            </a:pPr>
            <a:endParaRPr lang="tr-TR" sz="1600" b="1" dirty="0" smtClean="0">
              <a:solidFill>
                <a:srgbClr val="5F5F5F"/>
              </a:solidFill>
              <a:effectLst>
                <a:outerShdw blurRad="38100" dist="38100" dir="2700000" algn="tl">
                  <a:srgbClr val="000000">
                    <a:alpha val="43137"/>
                  </a:srgbClr>
                </a:outerShdw>
              </a:effectLst>
              <a:latin typeface="Agency FB" pitchFamily="34" charset="0"/>
            </a:endParaRPr>
          </a:p>
          <a:p>
            <a:pPr>
              <a:buNone/>
            </a:pPr>
            <a:endParaRPr lang="tr-TR" sz="1600" dirty="0" smtClean="0">
              <a:solidFill>
                <a:schemeClr val="bg1">
                  <a:lumMod val="40000"/>
                  <a:lumOff val="60000"/>
                </a:schemeClr>
              </a:solidFill>
              <a:effectLst>
                <a:outerShdw blurRad="38100" dist="38100" dir="2700000" algn="tl">
                  <a:srgbClr val="000000">
                    <a:alpha val="43137"/>
                  </a:srgbClr>
                </a:outerShdw>
              </a:effectLst>
            </a:endParaRPr>
          </a:p>
        </p:txBody>
      </p:sp>
      <p:sp>
        <p:nvSpPr>
          <p:cNvPr id="6" name="5 Slayt Numarası Yer Tutucusu"/>
          <p:cNvSpPr>
            <a:spLocks noGrp="1"/>
          </p:cNvSpPr>
          <p:nvPr>
            <p:ph type="sldNum" sz="quarter" idx="15"/>
          </p:nvPr>
        </p:nvSpPr>
        <p:spPr>
          <a:xfrm>
            <a:off x="206872" y="6193110"/>
            <a:ext cx="642942" cy="476250"/>
          </a:xfrm>
        </p:spPr>
        <p:txBody>
          <a:bodyPr/>
          <a:lstStyle/>
          <a:p>
            <a:pPr algn="ctr"/>
            <a:fld id="{5C6896E4-35C4-4741-8A69-D49CDAA919B9}" type="slidenum">
              <a:rPr lang="tr-TR" smtClean="0">
                <a:solidFill>
                  <a:schemeClr val="accent3">
                    <a:lumMod val="40000"/>
                    <a:lumOff val="60000"/>
                  </a:schemeClr>
                </a:solidFill>
              </a:rPr>
              <a:pPr algn="ctr"/>
              <a:t>3</a:t>
            </a:fld>
            <a:r>
              <a:rPr lang="tr-TR" smtClean="0">
                <a:solidFill>
                  <a:schemeClr val="accent3">
                    <a:lumMod val="40000"/>
                    <a:lumOff val="60000"/>
                  </a:schemeClr>
                </a:solidFill>
              </a:rPr>
              <a:t>.</a:t>
            </a:r>
          </a:p>
          <a:p>
            <a:pPr algn="ctr"/>
            <a:r>
              <a:rPr lang="tr-TR" smtClean="0">
                <a:solidFill>
                  <a:schemeClr val="accent3">
                    <a:lumMod val="40000"/>
                    <a:lumOff val="60000"/>
                  </a:schemeClr>
                </a:solidFill>
              </a:rPr>
              <a:t>Sayfa</a:t>
            </a:r>
            <a:endParaRPr lang="tr-TR">
              <a:solidFill>
                <a:schemeClr val="accent3">
                  <a:lumMod val="40000"/>
                  <a:lumOff val="60000"/>
                </a:schemeClr>
              </a:solidFill>
            </a:endParaRPr>
          </a:p>
        </p:txBody>
      </p:sp>
      <p:sp>
        <p:nvSpPr>
          <p:cNvPr id="7" name="6 Veri Yer Tutucusu"/>
          <p:cNvSpPr txBox="1">
            <a:spLocks/>
          </p:cNvSpPr>
          <p:nvPr/>
        </p:nvSpPr>
        <p:spPr bwMode="auto">
          <a:xfrm>
            <a:off x="179512" y="5426672"/>
            <a:ext cx="714380" cy="64294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tr-TR" sz="1400" b="0" i="0" u="none" strike="noStrike" kern="1200" cap="none" spc="0" normalizeH="0" baseline="0" noProof="0" dirty="0" smtClean="0">
                <a:ln>
                  <a:noFill/>
                </a:ln>
                <a:solidFill>
                  <a:schemeClr val="accent3">
                    <a:lumMod val="40000"/>
                    <a:lumOff val="60000"/>
                  </a:schemeClr>
                </a:solidFill>
                <a:effectLst/>
                <a:uLnTx/>
                <a:uFillTx/>
                <a:latin typeface="Times New Roman" pitchFamily="18" charset="0"/>
                <a:ea typeface="+mn-ea"/>
                <a:cs typeface="+mn-cs"/>
              </a:rPr>
              <a:t>9.  Hafta</a:t>
            </a:r>
            <a:endParaRPr kumimoji="0" lang="tr-TR" sz="1400" b="0" i="0" u="none" strike="noStrike" kern="1200" cap="none" spc="0" normalizeH="0" baseline="0" noProof="0" dirty="0">
              <a:ln>
                <a:noFill/>
              </a:ln>
              <a:solidFill>
                <a:schemeClr val="accent3">
                  <a:lumMod val="40000"/>
                  <a:lumOff val="60000"/>
                </a:schemeClr>
              </a:solidFill>
              <a:effectLst/>
              <a:uLnTx/>
              <a:uFillTx/>
              <a:latin typeface="Times New Roman" pitchFamily="18" charset="0"/>
              <a:ea typeface="+mn-ea"/>
              <a:cs typeface="+mn-cs"/>
            </a:endParaRPr>
          </a:p>
        </p:txBody>
      </p:sp>
      <p:sp>
        <p:nvSpPr>
          <p:cNvPr id="9" name="1 Başlık"/>
          <p:cNvSpPr txBox="1">
            <a:spLocks/>
          </p:cNvSpPr>
          <p:nvPr/>
        </p:nvSpPr>
        <p:spPr bwMode="auto">
          <a:xfrm>
            <a:off x="-32" y="-24"/>
            <a:ext cx="7381875" cy="49054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1" lang="tr-TR" sz="2000" kern="0" dirty="0" smtClean="0">
                <a:solidFill>
                  <a:schemeClr val="accent1">
                    <a:lumMod val="40000"/>
                    <a:lumOff val="60000"/>
                  </a:schemeClr>
                </a:solidFill>
                <a:latin typeface="Arial Narrow" pitchFamily="34" charset="0"/>
                <a:ea typeface="+mj-ea"/>
                <a:cs typeface="+mj-cs"/>
              </a:rPr>
              <a:t>Sayısal Analiz</a:t>
            </a:r>
            <a:endParaRPr kumimoji="1" lang="tr-TR" sz="2000" kern="0" dirty="0">
              <a:solidFill>
                <a:schemeClr val="accent1">
                  <a:lumMod val="40000"/>
                  <a:lumOff val="60000"/>
                </a:schemeClr>
              </a:solidFill>
              <a:latin typeface="Arial Narrow" pitchFamily="34" charset="0"/>
              <a:ea typeface="+mj-ea"/>
              <a:cs typeface="+mj-cs"/>
            </a:endParaRPr>
          </a:p>
        </p:txBody>
      </p:sp>
      <p:sp>
        <p:nvSpPr>
          <p:cNvPr id="10" name="9 Dikdörtgen"/>
          <p:cNvSpPr/>
          <p:nvPr/>
        </p:nvSpPr>
        <p:spPr bwMode="auto">
          <a:xfrm>
            <a:off x="1285852" y="1214422"/>
            <a:ext cx="7462612" cy="5357850"/>
          </a:xfrm>
          <a:prstGeom prst="rect">
            <a:avLst/>
          </a:prstGeom>
          <a:solidFill>
            <a:srgbClr val="FFFFFF"/>
          </a:solidFill>
          <a:ln w="9525" cap="flat" cmpd="sng" algn="ctr">
            <a:solidFill>
              <a:srgbClr val="F8F8F8"/>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just"/>
            <a:endParaRPr lang="tr-TR" sz="1600" smtClean="0"/>
          </a:p>
          <a:p>
            <a:pPr marL="0" lvl="1"/>
            <a:endParaRPr lang="tr-TR" sz="1400" smtClean="0"/>
          </a:p>
          <a:p>
            <a:pPr marL="0" marR="0" indent="0" algn="l" defTabSz="914400" rtl="0" eaLnBrk="0" fontAlgn="base" latinLnBrk="0" hangingPunct="0">
              <a:lnSpc>
                <a:spcPct val="100000"/>
              </a:lnSpc>
              <a:spcBef>
                <a:spcPct val="0"/>
              </a:spcBef>
              <a:spcAft>
                <a:spcPct val="0"/>
              </a:spcAft>
              <a:buClrTx/>
              <a:buSzTx/>
              <a:buFontTx/>
              <a:buNone/>
              <a:tabLst/>
            </a:pPr>
            <a:endParaRPr kumimoji="0" lang="tr-TR" sz="1050" b="0" i="0" u="none" strike="noStrike" cap="none" normalizeH="0" baseline="0" dirty="0" smtClean="0">
              <a:ln>
                <a:noFill/>
              </a:ln>
              <a:solidFill>
                <a:schemeClr val="tx1"/>
              </a:solidFill>
              <a:effectLst/>
              <a:latin typeface="+mn-lt"/>
            </a:endParaRPr>
          </a:p>
        </p:txBody>
      </p:sp>
      <p:sp>
        <p:nvSpPr>
          <p:cNvPr id="11" name="2 İçerik Yer Tutucusu"/>
          <p:cNvSpPr txBox="1">
            <a:spLocks/>
          </p:cNvSpPr>
          <p:nvPr/>
        </p:nvSpPr>
        <p:spPr bwMode="white">
          <a:xfrm>
            <a:off x="251520" y="476672"/>
            <a:ext cx="4857784" cy="46853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r>
              <a:rPr kumimoji="1" lang="tr-TR" sz="1600" b="1" kern="0" dirty="0" err="1" smtClean="0">
                <a:solidFill>
                  <a:srgbClr val="5F5F5F"/>
                </a:solidFill>
                <a:effectLst>
                  <a:outerShdw blurRad="38100" dist="38100" dir="2700000" algn="tl">
                    <a:srgbClr val="000000">
                      <a:alpha val="43137"/>
                    </a:srgbClr>
                  </a:outerShdw>
                </a:effectLst>
                <a:latin typeface="Agency FB" pitchFamily="34" charset="0"/>
              </a:rPr>
              <a:t>Polinom</a:t>
            </a:r>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 </a:t>
            </a:r>
            <a:r>
              <a:rPr kumimoji="1" lang="tr-TR" sz="1600" b="1" kern="0" dirty="0" err="1" smtClean="0">
                <a:solidFill>
                  <a:srgbClr val="5F5F5F"/>
                </a:solidFill>
                <a:effectLst>
                  <a:outerShdw blurRad="38100" dist="38100" dir="2700000" algn="tl">
                    <a:srgbClr val="000000">
                      <a:alpha val="43137"/>
                    </a:srgbClr>
                  </a:outerShdw>
                </a:effectLst>
                <a:latin typeface="Agency FB" pitchFamily="34" charset="0"/>
              </a:rPr>
              <a:t>Enterpolasyonu</a:t>
            </a:r>
            <a:endParaRPr kumimoji="1" lang="tr-TR" sz="1600" b="1" kern="0" dirty="0" smtClean="0">
              <a:solidFill>
                <a:srgbClr val="5F5F5F"/>
              </a:solidFill>
              <a:effectLst>
                <a:outerShdw blurRad="38100" dist="38100" dir="2700000" algn="tl">
                  <a:srgbClr val="000000">
                    <a:alpha val="43137"/>
                  </a:srgbClr>
                </a:outerShdw>
              </a:effectLst>
              <a:latin typeface="Agency FB" pitchFamily="34" charset="0"/>
            </a:endParaRPr>
          </a:p>
          <a:p>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 (Ara Değer Bulma)</a:t>
            </a:r>
            <a:endParaRPr lang="tr-TR" sz="1600" dirty="0" smtClean="0"/>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6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6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p:txBody>
      </p:sp>
      <p:grpSp>
        <p:nvGrpSpPr>
          <p:cNvPr id="14" name="13 Grup"/>
          <p:cNvGrpSpPr/>
          <p:nvPr/>
        </p:nvGrpSpPr>
        <p:grpSpPr>
          <a:xfrm>
            <a:off x="971600" y="1196752"/>
            <a:ext cx="7560840" cy="5184576"/>
            <a:chOff x="971600" y="1196752"/>
            <a:chExt cx="7448550" cy="4876801"/>
          </a:xfrm>
        </p:grpSpPr>
        <p:pic>
          <p:nvPicPr>
            <p:cNvPr id="50179" name="Picture 3"/>
            <p:cNvPicPr>
              <a:picLocks noChangeAspect="1" noChangeArrowheads="1"/>
            </p:cNvPicPr>
            <p:nvPr/>
          </p:nvPicPr>
          <p:blipFill>
            <a:blip r:embed="rId3" cstate="print"/>
            <a:srcRect/>
            <a:stretch>
              <a:fillRect/>
            </a:stretch>
          </p:blipFill>
          <p:spPr bwMode="auto">
            <a:xfrm>
              <a:off x="1062036" y="3482753"/>
              <a:ext cx="6418263" cy="2590800"/>
            </a:xfrm>
            <a:prstGeom prst="rect">
              <a:avLst/>
            </a:prstGeom>
            <a:noFill/>
            <a:ln w="9525">
              <a:noFill/>
              <a:miter lim="800000"/>
              <a:headEnd/>
              <a:tailEnd/>
            </a:ln>
          </p:spPr>
        </p:pic>
        <p:pic>
          <p:nvPicPr>
            <p:cNvPr id="1026" name="Picture 2"/>
            <p:cNvPicPr>
              <a:picLocks noChangeAspect="1" noChangeArrowheads="1"/>
            </p:cNvPicPr>
            <p:nvPr/>
          </p:nvPicPr>
          <p:blipFill>
            <a:blip r:embed="rId4" cstate="print"/>
            <a:srcRect/>
            <a:stretch>
              <a:fillRect/>
            </a:stretch>
          </p:blipFill>
          <p:spPr bwMode="auto">
            <a:xfrm>
              <a:off x="971600" y="1196752"/>
              <a:ext cx="7448550" cy="2143125"/>
            </a:xfrm>
            <a:prstGeom prst="rect">
              <a:avLst/>
            </a:prstGeom>
            <a:noFill/>
            <a:ln w="9525">
              <a:noFill/>
              <a:miter lim="800000"/>
              <a:headEnd/>
              <a:tailEnd/>
            </a:ln>
          </p:spPr>
        </p:pic>
      </p:grpSp>
    </p:spTree>
  </p:cSld>
  <p:clrMapOvr>
    <a:masterClrMapping/>
  </p:clrMapOvr>
  <p:transition>
    <p:pull dir="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1 Başlık"/>
          <p:cNvSpPr txBox="1">
            <a:spLocks/>
          </p:cNvSpPr>
          <p:nvPr/>
        </p:nvSpPr>
        <p:spPr bwMode="auto">
          <a:xfrm>
            <a:off x="-32" y="-24"/>
            <a:ext cx="7381875" cy="49054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1" lang="tr-TR" sz="2400" b="0" i="0" u="none" strike="noStrike" kern="0" cap="none" spc="0" normalizeH="0" baseline="0" noProof="0" dirty="0" smtClean="0">
                <a:ln>
                  <a:noFill/>
                </a:ln>
                <a:solidFill>
                  <a:schemeClr val="accent3">
                    <a:lumMod val="40000"/>
                    <a:lumOff val="60000"/>
                  </a:schemeClr>
                </a:solidFill>
                <a:uLnTx/>
                <a:uFillTx/>
                <a:latin typeface="Harrington" pitchFamily="82" charset="0"/>
                <a:ea typeface="+mj-ea"/>
                <a:cs typeface="+mj-cs"/>
              </a:rPr>
              <a:t>Sayısal Analiz</a:t>
            </a:r>
            <a:endParaRPr kumimoji="1" lang="tr-TR" sz="2400" b="0" i="0" u="none" strike="noStrike" kern="0" cap="none" spc="0" normalizeH="0" baseline="0" noProof="0" dirty="0">
              <a:ln>
                <a:noFill/>
              </a:ln>
              <a:solidFill>
                <a:schemeClr val="accent3">
                  <a:lumMod val="40000"/>
                  <a:lumOff val="60000"/>
                </a:schemeClr>
              </a:solidFill>
              <a:uLnTx/>
              <a:uFillTx/>
              <a:latin typeface="+mj-lt"/>
              <a:ea typeface="+mj-ea"/>
              <a:cs typeface="+mj-cs"/>
            </a:endParaRPr>
          </a:p>
        </p:txBody>
      </p:sp>
      <p:sp>
        <p:nvSpPr>
          <p:cNvPr id="10" name="9 Dikdörtgen"/>
          <p:cNvSpPr/>
          <p:nvPr/>
        </p:nvSpPr>
        <p:spPr bwMode="auto">
          <a:xfrm>
            <a:off x="971600" y="1214422"/>
            <a:ext cx="7715304" cy="5357850"/>
          </a:xfrm>
          <a:prstGeom prst="rect">
            <a:avLst/>
          </a:prstGeom>
          <a:solidFill>
            <a:srgbClr val="FFFFFF"/>
          </a:solidFill>
          <a:ln w="9525" cap="flat" cmpd="sng" algn="ctr">
            <a:solidFill>
              <a:srgbClr val="F8F8F8"/>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just"/>
            <a:endParaRPr lang="tr-TR" sz="1600" smtClean="0"/>
          </a:p>
          <a:p>
            <a:pPr marL="0" lvl="1"/>
            <a:endParaRPr lang="tr-TR" sz="1400" smtClean="0"/>
          </a:p>
          <a:p>
            <a:pPr marL="0" marR="0" indent="0" algn="l" defTabSz="914400" rtl="0" eaLnBrk="0" fontAlgn="base" latinLnBrk="0" hangingPunct="0">
              <a:lnSpc>
                <a:spcPct val="100000"/>
              </a:lnSpc>
              <a:spcBef>
                <a:spcPct val="0"/>
              </a:spcBef>
              <a:spcAft>
                <a:spcPct val="0"/>
              </a:spcAft>
              <a:buClrTx/>
              <a:buSzTx/>
              <a:buFontTx/>
              <a:buNone/>
              <a:tabLst/>
            </a:pPr>
            <a:endParaRPr kumimoji="0" lang="tr-TR" sz="1050" b="0" i="0" u="none" strike="noStrike" cap="none" normalizeH="0" baseline="0" dirty="0" smtClean="0">
              <a:ln>
                <a:noFill/>
              </a:ln>
              <a:solidFill>
                <a:schemeClr val="tx1"/>
              </a:solidFill>
              <a:effectLst/>
              <a:latin typeface="+mn-lt"/>
            </a:endParaRPr>
          </a:p>
        </p:txBody>
      </p:sp>
      <p:sp>
        <p:nvSpPr>
          <p:cNvPr id="11" name="2 İçerik Yer Tutucusu"/>
          <p:cNvSpPr txBox="1">
            <a:spLocks/>
          </p:cNvSpPr>
          <p:nvPr/>
        </p:nvSpPr>
        <p:spPr bwMode="white">
          <a:xfrm>
            <a:off x="251520" y="548680"/>
            <a:ext cx="4857784" cy="46853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r>
              <a:rPr kumimoji="1" lang="tr-TR" sz="1600" b="1" kern="0" dirty="0" err="1" smtClean="0">
                <a:solidFill>
                  <a:srgbClr val="5F5F5F"/>
                </a:solidFill>
                <a:effectLst>
                  <a:outerShdw blurRad="38100" dist="38100" dir="2700000" algn="tl">
                    <a:srgbClr val="000000">
                      <a:alpha val="43137"/>
                    </a:srgbClr>
                  </a:outerShdw>
                </a:effectLst>
                <a:latin typeface="Agency FB" pitchFamily="34" charset="0"/>
              </a:rPr>
              <a:t>Polinom</a:t>
            </a:r>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 </a:t>
            </a:r>
            <a:r>
              <a:rPr kumimoji="1" lang="tr-TR" sz="1600" b="1" kern="0" dirty="0" err="1" smtClean="0">
                <a:solidFill>
                  <a:srgbClr val="5F5F5F"/>
                </a:solidFill>
                <a:effectLst>
                  <a:outerShdw blurRad="38100" dist="38100" dir="2700000" algn="tl">
                    <a:srgbClr val="000000">
                      <a:alpha val="43137"/>
                    </a:srgbClr>
                  </a:outerShdw>
                </a:effectLst>
                <a:latin typeface="Agency FB" pitchFamily="34" charset="0"/>
              </a:rPr>
              <a:t>Enterpolasyonu</a:t>
            </a:r>
            <a:endParaRPr kumimoji="1" lang="tr-TR" sz="1600" b="1" kern="0" dirty="0" smtClean="0">
              <a:solidFill>
                <a:srgbClr val="5F5F5F"/>
              </a:solidFill>
              <a:effectLst>
                <a:outerShdw blurRad="38100" dist="38100" dir="2700000" algn="tl">
                  <a:srgbClr val="000000">
                    <a:alpha val="43137"/>
                  </a:srgbClr>
                </a:outerShdw>
              </a:effectLst>
              <a:latin typeface="Agency FB" pitchFamily="34" charset="0"/>
            </a:endParaRPr>
          </a:p>
          <a:p>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 (Ara Değer Bulma)</a:t>
            </a:r>
            <a:endParaRPr lang="tr-TR" sz="1600" dirty="0" smtClean="0"/>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6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6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p:txBody>
      </p:sp>
      <p:grpSp>
        <p:nvGrpSpPr>
          <p:cNvPr id="15" name="14 Grup"/>
          <p:cNvGrpSpPr/>
          <p:nvPr/>
        </p:nvGrpSpPr>
        <p:grpSpPr>
          <a:xfrm>
            <a:off x="1187624" y="1412776"/>
            <a:ext cx="6027543" cy="4611792"/>
            <a:chOff x="1571604" y="1643050"/>
            <a:chExt cx="5643563" cy="4381518"/>
          </a:xfrm>
        </p:grpSpPr>
        <p:pic>
          <p:nvPicPr>
            <p:cNvPr id="51202" name="Picture 2"/>
            <p:cNvPicPr>
              <a:picLocks noChangeAspect="1" noChangeArrowheads="1"/>
            </p:cNvPicPr>
            <p:nvPr/>
          </p:nvPicPr>
          <p:blipFill>
            <a:blip r:embed="rId3" cstate="print"/>
            <a:srcRect/>
            <a:stretch>
              <a:fillRect/>
            </a:stretch>
          </p:blipFill>
          <p:spPr bwMode="auto">
            <a:xfrm>
              <a:off x="1571604" y="1643050"/>
              <a:ext cx="5629275" cy="1952625"/>
            </a:xfrm>
            <a:prstGeom prst="rect">
              <a:avLst/>
            </a:prstGeom>
            <a:noFill/>
            <a:ln w="9525">
              <a:noFill/>
              <a:miter lim="800000"/>
              <a:headEnd/>
              <a:tailEnd/>
            </a:ln>
          </p:spPr>
        </p:pic>
        <p:pic>
          <p:nvPicPr>
            <p:cNvPr id="51203" name="Picture 3"/>
            <p:cNvPicPr>
              <a:picLocks noChangeAspect="1" noChangeArrowheads="1"/>
            </p:cNvPicPr>
            <p:nvPr/>
          </p:nvPicPr>
          <p:blipFill>
            <a:blip r:embed="rId4" cstate="print"/>
            <a:srcRect/>
            <a:stretch>
              <a:fillRect/>
            </a:stretch>
          </p:blipFill>
          <p:spPr bwMode="auto">
            <a:xfrm>
              <a:off x="1643042" y="4214818"/>
              <a:ext cx="5572125" cy="1809750"/>
            </a:xfrm>
            <a:prstGeom prst="rect">
              <a:avLst/>
            </a:prstGeom>
            <a:noFill/>
            <a:ln w="9525">
              <a:noFill/>
              <a:miter lim="800000"/>
              <a:headEnd/>
              <a:tailEnd/>
            </a:ln>
          </p:spPr>
        </p:pic>
      </p:grpSp>
      <p:sp>
        <p:nvSpPr>
          <p:cNvPr id="13" name="2 İçerik Yer Tutucusu"/>
          <p:cNvSpPr txBox="1">
            <a:spLocks/>
          </p:cNvSpPr>
          <p:nvPr/>
        </p:nvSpPr>
        <p:spPr bwMode="white">
          <a:xfrm>
            <a:off x="5508104" y="116632"/>
            <a:ext cx="3214710" cy="46853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marR="0" lvl="0" indent="-342900" algn="r"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r>
              <a:rPr kumimoji="1" lang="tr-TR" sz="1600" b="1" i="0" u="none" strike="noStrike" kern="0" cap="none" spc="0" normalizeH="0" baseline="0" noProof="0" dirty="0" smtClean="0">
                <a:ln>
                  <a:noFill/>
                </a:ln>
                <a:solidFill>
                  <a:srgbClr val="FFFFFF"/>
                </a:solidFill>
                <a:effectLst>
                  <a:outerShdw blurRad="38100" dist="38100" dir="2700000" algn="tl">
                    <a:srgbClr val="000000">
                      <a:alpha val="43137"/>
                    </a:srgbClr>
                  </a:outerShdw>
                </a:effectLst>
                <a:uLnTx/>
                <a:uFillTx/>
                <a:latin typeface="Agency FB" pitchFamily="34" charset="0"/>
                <a:ea typeface="+mn-ea"/>
                <a:cs typeface="+mn-cs"/>
              </a:rPr>
              <a:t>Ara Değer Bulma Yöntemleri</a:t>
            </a:r>
          </a:p>
          <a:p>
            <a:pPr marL="342900" marR="0" lvl="0" indent="-342900" algn="l"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600" b="1"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Agency FB" pitchFamily="34" charset="0"/>
              <a:ea typeface="+mn-ea"/>
              <a:cs typeface="+mn-cs"/>
            </a:endParaRPr>
          </a:p>
          <a:p>
            <a:pPr marL="342900" marR="0" lvl="0" indent="-342900" algn="l"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600" b="0" i="0" u="none" strike="noStrike" kern="0" cap="none" spc="0" normalizeH="0" baseline="0" noProof="0" dirty="0" smtClean="0">
              <a:ln>
                <a:noFill/>
              </a:ln>
              <a:solidFill>
                <a:schemeClr val="bg1">
                  <a:lumMod val="40000"/>
                  <a:lumOff val="60000"/>
                </a:schemeClr>
              </a:solidFill>
              <a:effectLst>
                <a:outerShdw blurRad="38100" dist="38100" dir="2700000" algn="tl">
                  <a:srgbClr val="000000">
                    <a:alpha val="43137"/>
                  </a:srgbClr>
                </a:outerShdw>
              </a:effectLst>
              <a:uLnTx/>
              <a:uFillTx/>
              <a:latin typeface="+mn-lt"/>
              <a:ea typeface="+mn-ea"/>
              <a:cs typeface="+mn-cs"/>
            </a:endParaRPr>
          </a:p>
        </p:txBody>
      </p:sp>
      <p:sp>
        <p:nvSpPr>
          <p:cNvPr id="12" name="5 Slayt Numarası Yer Tutucusu"/>
          <p:cNvSpPr>
            <a:spLocks noGrp="1"/>
          </p:cNvSpPr>
          <p:nvPr>
            <p:ph type="sldNum" sz="quarter" idx="15"/>
          </p:nvPr>
        </p:nvSpPr>
        <p:spPr>
          <a:xfrm>
            <a:off x="206872" y="6193110"/>
            <a:ext cx="642942" cy="476250"/>
          </a:xfrm>
        </p:spPr>
        <p:txBody>
          <a:bodyPr/>
          <a:lstStyle/>
          <a:p>
            <a:pPr algn="ctr"/>
            <a:fld id="{5C6896E4-35C4-4741-8A69-D49CDAA919B9}" type="slidenum">
              <a:rPr lang="tr-TR" smtClean="0">
                <a:solidFill>
                  <a:schemeClr val="accent3">
                    <a:lumMod val="40000"/>
                    <a:lumOff val="60000"/>
                  </a:schemeClr>
                </a:solidFill>
              </a:rPr>
              <a:pPr algn="ctr"/>
              <a:t>4</a:t>
            </a:fld>
            <a:r>
              <a:rPr lang="tr-TR" smtClean="0">
                <a:solidFill>
                  <a:schemeClr val="accent3">
                    <a:lumMod val="40000"/>
                    <a:lumOff val="60000"/>
                  </a:schemeClr>
                </a:solidFill>
              </a:rPr>
              <a:t>.</a:t>
            </a:r>
          </a:p>
          <a:p>
            <a:pPr algn="ctr"/>
            <a:r>
              <a:rPr lang="tr-TR" smtClean="0">
                <a:solidFill>
                  <a:schemeClr val="accent3">
                    <a:lumMod val="40000"/>
                    <a:lumOff val="60000"/>
                  </a:schemeClr>
                </a:solidFill>
              </a:rPr>
              <a:t>Sayfa</a:t>
            </a:r>
            <a:endParaRPr lang="tr-TR">
              <a:solidFill>
                <a:schemeClr val="accent3">
                  <a:lumMod val="40000"/>
                  <a:lumOff val="60000"/>
                </a:schemeClr>
              </a:solidFill>
            </a:endParaRPr>
          </a:p>
        </p:txBody>
      </p:sp>
      <p:sp>
        <p:nvSpPr>
          <p:cNvPr id="14" name="6 Veri Yer Tutucusu"/>
          <p:cNvSpPr txBox="1">
            <a:spLocks/>
          </p:cNvSpPr>
          <p:nvPr/>
        </p:nvSpPr>
        <p:spPr bwMode="auto">
          <a:xfrm>
            <a:off x="179512" y="5426672"/>
            <a:ext cx="714380" cy="64294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tr-TR" sz="1400" b="0" i="0" u="none" strike="noStrike" kern="1200" cap="none" spc="0" normalizeH="0" baseline="0" noProof="0" dirty="0" smtClean="0">
                <a:ln>
                  <a:noFill/>
                </a:ln>
                <a:solidFill>
                  <a:schemeClr val="accent3">
                    <a:lumMod val="40000"/>
                    <a:lumOff val="60000"/>
                  </a:schemeClr>
                </a:solidFill>
                <a:effectLst/>
                <a:uLnTx/>
                <a:uFillTx/>
                <a:latin typeface="Times New Roman" pitchFamily="18" charset="0"/>
                <a:ea typeface="+mn-ea"/>
                <a:cs typeface="+mn-cs"/>
              </a:rPr>
              <a:t>9.  Hafta</a:t>
            </a:r>
            <a:endParaRPr kumimoji="0" lang="tr-TR" sz="1400" b="0" i="0" u="none" strike="noStrike" kern="1200" cap="none" spc="0" normalizeH="0" baseline="0" noProof="0" dirty="0">
              <a:ln>
                <a:noFill/>
              </a:ln>
              <a:solidFill>
                <a:schemeClr val="accent3">
                  <a:lumMod val="40000"/>
                  <a:lumOff val="60000"/>
                </a:schemeClr>
              </a:solidFill>
              <a:effectLst/>
              <a:uLnTx/>
              <a:uFillTx/>
              <a:latin typeface="Times New Roman" pitchFamily="18" charset="0"/>
              <a:ea typeface="+mn-ea"/>
              <a:cs typeface="+mn-cs"/>
            </a:endParaRPr>
          </a:p>
        </p:txBody>
      </p:sp>
    </p:spTree>
  </p:cSld>
  <p:clrMapOvr>
    <a:masterClrMapping/>
  </p:clrMapOvr>
  <p:transition>
    <p:pull dir="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1 Başlık"/>
          <p:cNvSpPr txBox="1">
            <a:spLocks/>
          </p:cNvSpPr>
          <p:nvPr/>
        </p:nvSpPr>
        <p:spPr bwMode="auto">
          <a:xfrm>
            <a:off x="142453" y="-24"/>
            <a:ext cx="7381875" cy="49054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1" lang="tr-TR" sz="2400" b="0" i="0" u="none" strike="noStrike" kern="0" cap="none" spc="0" normalizeH="0" baseline="0" noProof="0" dirty="0" smtClean="0">
                <a:ln>
                  <a:noFill/>
                </a:ln>
                <a:solidFill>
                  <a:schemeClr val="accent3">
                    <a:lumMod val="40000"/>
                    <a:lumOff val="60000"/>
                  </a:schemeClr>
                </a:solidFill>
                <a:uLnTx/>
                <a:uFillTx/>
                <a:latin typeface="Harrington" pitchFamily="82" charset="0"/>
                <a:ea typeface="+mj-ea"/>
                <a:cs typeface="+mj-cs"/>
              </a:rPr>
              <a:t>Sayısal Analiz</a:t>
            </a:r>
            <a:endParaRPr kumimoji="1" lang="tr-TR" sz="2400" b="0" i="0" u="none" strike="noStrike" kern="0" cap="none" spc="0" normalizeH="0" baseline="0" noProof="0" dirty="0">
              <a:ln>
                <a:noFill/>
              </a:ln>
              <a:solidFill>
                <a:schemeClr val="accent3">
                  <a:lumMod val="40000"/>
                  <a:lumOff val="60000"/>
                </a:schemeClr>
              </a:solidFill>
              <a:uLnTx/>
              <a:uFillTx/>
              <a:latin typeface="+mj-lt"/>
              <a:ea typeface="+mj-ea"/>
              <a:cs typeface="+mj-cs"/>
            </a:endParaRPr>
          </a:p>
        </p:txBody>
      </p:sp>
      <p:sp>
        <p:nvSpPr>
          <p:cNvPr id="19" name="2 İçerik Yer Tutucusu"/>
          <p:cNvSpPr txBox="1">
            <a:spLocks/>
          </p:cNvSpPr>
          <p:nvPr/>
        </p:nvSpPr>
        <p:spPr bwMode="white">
          <a:xfrm>
            <a:off x="3801948" y="47298"/>
            <a:ext cx="5286412" cy="29410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marR="0" lvl="0" indent="-342900" algn="r"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r>
              <a:rPr kumimoji="1" lang="tr-TR" sz="1200" b="1" i="0" u="none" strike="noStrike" kern="0" cap="none" spc="0" normalizeH="0" baseline="0" noProof="0" dirty="0" smtClean="0">
                <a:ln>
                  <a:noFill/>
                </a:ln>
                <a:solidFill>
                  <a:srgbClr val="FFFFFF"/>
                </a:solidFill>
                <a:effectLst>
                  <a:outerShdw blurRad="38100" dist="38100" dir="2700000" algn="tl">
                    <a:srgbClr val="000000">
                      <a:alpha val="43137"/>
                    </a:srgbClr>
                  </a:outerShdw>
                </a:effectLst>
                <a:uLnTx/>
                <a:uFillTx/>
                <a:latin typeface="Agency FB" pitchFamily="34" charset="0"/>
                <a:ea typeface="+mn-ea"/>
                <a:cs typeface="+mn-cs"/>
              </a:rPr>
              <a:t>Eğri uydurma, </a:t>
            </a:r>
            <a:r>
              <a:rPr kumimoji="1" lang="tr-TR" sz="1200" b="1" i="0" u="none" strike="noStrike" kern="0" cap="none" spc="0" normalizeH="0" baseline="0" noProof="0" dirty="0" err="1" smtClean="0">
                <a:ln>
                  <a:noFill/>
                </a:ln>
                <a:solidFill>
                  <a:srgbClr val="FFFFFF"/>
                </a:solidFill>
                <a:effectLst>
                  <a:outerShdw blurRad="38100" dist="38100" dir="2700000" algn="tl">
                    <a:srgbClr val="000000">
                      <a:alpha val="43137"/>
                    </a:srgbClr>
                  </a:outerShdw>
                </a:effectLst>
                <a:uLnTx/>
                <a:uFillTx/>
                <a:latin typeface="Agency FB" pitchFamily="34" charset="0"/>
                <a:ea typeface="+mn-ea"/>
                <a:cs typeface="+mn-cs"/>
              </a:rPr>
              <a:t>aradeğer</a:t>
            </a:r>
            <a:r>
              <a:rPr kumimoji="1" lang="tr-TR" sz="1200" b="1" i="0" u="none" strike="noStrike" kern="0" cap="none" spc="0" normalizeH="0" baseline="0" noProof="0" dirty="0" smtClean="0">
                <a:ln>
                  <a:noFill/>
                </a:ln>
                <a:solidFill>
                  <a:srgbClr val="FFFFFF"/>
                </a:solidFill>
                <a:effectLst>
                  <a:outerShdw blurRad="38100" dist="38100" dir="2700000" algn="tl">
                    <a:srgbClr val="000000">
                      <a:alpha val="43137"/>
                    </a:srgbClr>
                  </a:outerShdw>
                </a:effectLst>
                <a:uLnTx/>
                <a:uFillTx/>
                <a:latin typeface="Agency FB" pitchFamily="34" charset="0"/>
                <a:ea typeface="+mn-ea"/>
                <a:cs typeface="+mn-cs"/>
              </a:rPr>
              <a:t> ve dış değer bulma yöntemleri</a:t>
            </a:r>
          </a:p>
          <a:p>
            <a:pPr marL="342900" marR="0" lvl="0" indent="-342900" algn="r"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600" b="1"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Agency FB" pitchFamily="34" charset="0"/>
              <a:ea typeface="+mn-ea"/>
              <a:cs typeface="+mn-cs"/>
            </a:endParaRPr>
          </a:p>
          <a:p>
            <a:pPr marL="342900" marR="0" lvl="0" indent="-342900" algn="r"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600" b="0" i="0" u="none" strike="noStrike" kern="0" cap="none" spc="0" normalizeH="0" baseline="0" noProof="0" dirty="0" smtClean="0">
              <a:ln>
                <a:noFill/>
              </a:ln>
              <a:solidFill>
                <a:schemeClr val="bg1">
                  <a:lumMod val="40000"/>
                  <a:lumOff val="60000"/>
                </a:schemeClr>
              </a:solidFill>
              <a:effectLst>
                <a:outerShdw blurRad="38100" dist="38100" dir="2700000" algn="tl">
                  <a:srgbClr val="000000">
                    <a:alpha val="43137"/>
                  </a:srgbClr>
                </a:outerShdw>
              </a:effectLst>
              <a:uLnTx/>
              <a:uFillTx/>
              <a:latin typeface="+mn-lt"/>
              <a:ea typeface="+mn-ea"/>
              <a:cs typeface="+mn-cs"/>
            </a:endParaRPr>
          </a:p>
        </p:txBody>
      </p:sp>
      <p:sp>
        <p:nvSpPr>
          <p:cNvPr id="11" name="5 Slayt Numarası Yer Tutucusu"/>
          <p:cNvSpPr>
            <a:spLocks noGrp="1"/>
          </p:cNvSpPr>
          <p:nvPr>
            <p:ph type="sldNum" sz="quarter" idx="15"/>
          </p:nvPr>
        </p:nvSpPr>
        <p:spPr>
          <a:xfrm>
            <a:off x="178942" y="6121102"/>
            <a:ext cx="642942" cy="476250"/>
          </a:xfrm>
        </p:spPr>
        <p:txBody>
          <a:bodyPr/>
          <a:lstStyle/>
          <a:p>
            <a:pPr algn="ctr"/>
            <a:fld id="{5C6896E4-35C4-4741-8A69-D49CDAA919B9}" type="slidenum">
              <a:rPr lang="tr-TR" smtClean="0">
                <a:solidFill>
                  <a:schemeClr val="accent3">
                    <a:lumMod val="40000"/>
                    <a:lumOff val="60000"/>
                  </a:schemeClr>
                </a:solidFill>
              </a:rPr>
              <a:pPr algn="ctr"/>
              <a:t>5</a:t>
            </a:fld>
            <a:r>
              <a:rPr lang="tr-TR" smtClean="0">
                <a:solidFill>
                  <a:schemeClr val="accent3">
                    <a:lumMod val="40000"/>
                    <a:lumOff val="60000"/>
                  </a:schemeClr>
                </a:solidFill>
              </a:rPr>
              <a:t>.</a:t>
            </a:r>
          </a:p>
          <a:p>
            <a:pPr algn="ctr"/>
            <a:r>
              <a:rPr lang="tr-TR" smtClean="0">
                <a:solidFill>
                  <a:schemeClr val="accent3">
                    <a:lumMod val="40000"/>
                    <a:lumOff val="60000"/>
                  </a:schemeClr>
                </a:solidFill>
              </a:rPr>
              <a:t>Sayfa</a:t>
            </a:r>
            <a:endParaRPr lang="tr-TR">
              <a:solidFill>
                <a:schemeClr val="accent3">
                  <a:lumMod val="40000"/>
                  <a:lumOff val="60000"/>
                </a:schemeClr>
              </a:solidFill>
            </a:endParaRPr>
          </a:p>
        </p:txBody>
      </p:sp>
      <p:sp>
        <p:nvSpPr>
          <p:cNvPr id="12" name="6 Veri Yer Tutucusu"/>
          <p:cNvSpPr txBox="1">
            <a:spLocks/>
          </p:cNvSpPr>
          <p:nvPr/>
        </p:nvSpPr>
        <p:spPr bwMode="auto">
          <a:xfrm>
            <a:off x="107504" y="5378346"/>
            <a:ext cx="714380" cy="64294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tr-TR" sz="1400" b="0" i="0" u="none" strike="noStrike" kern="1200" cap="none" spc="0" normalizeH="0" baseline="0" noProof="0" dirty="0" smtClean="0">
                <a:ln>
                  <a:noFill/>
                </a:ln>
                <a:solidFill>
                  <a:schemeClr val="accent3">
                    <a:lumMod val="40000"/>
                    <a:lumOff val="60000"/>
                  </a:schemeClr>
                </a:solidFill>
                <a:effectLst/>
                <a:uLnTx/>
                <a:uFillTx/>
                <a:latin typeface="Times New Roman" pitchFamily="18" charset="0"/>
                <a:ea typeface="+mn-ea"/>
                <a:cs typeface="+mn-cs"/>
              </a:rPr>
              <a:t>8.  Hafta</a:t>
            </a:r>
            <a:endParaRPr kumimoji="0" lang="tr-TR" sz="1400" b="0" i="0" u="none" strike="noStrike" kern="1200" cap="none" spc="0" normalizeH="0" baseline="0" noProof="0" dirty="0">
              <a:ln>
                <a:noFill/>
              </a:ln>
              <a:solidFill>
                <a:schemeClr val="accent3">
                  <a:lumMod val="40000"/>
                  <a:lumOff val="60000"/>
                </a:schemeClr>
              </a:solidFill>
              <a:effectLst/>
              <a:uLnTx/>
              <a:uFillTx/>
              <a:latin typeface="Times New Roman" pitchFamily="18" charset="0"/>
              <a:ea typeface="+mn-ea"/>
              <a:cs typeface="+mn-cs"/>
            </a:endParaRPr>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0987" y="1412776"/>
            <a:ext cx="3932237" cy="1109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5272" y="2527772"/>
            <a:ext cx="5127625" cy="1365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2 İçerik Yer Tutucusu"/>
          <p:cNvSpPr txBox="1">
            <a:spLocks/>
          </p:cNvSpPr>
          <p:nvPr/>
        </p:nvSpPr>
        <p:spPr bwMode="white">
          <a:xfrm>
            <a:off x="251520" y="548680"/>
            <a:ext cx="4857784" cy="46853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r>
              <a:rPr kumimoji="1" lang="tr-TR" sz="1600" b="1" kern="0" dirty="0" err="1" smtClean="0">
                <a:solidFill>
                  <a:srgbClr val="5F5F5F"/>
                </a:solidFill>
                <a:effectLst>
                  <a:outerShdw blurRad="38100" dist="38100" dir="2700000" algn="tl">
                    <a:srgbClr val="000000">
                      <a:alpha val="43137"/>
                    </a:srgbClr>
                  </a:outerShdw>
                </a:effectLst>
                <a:latin typeface="Agency FB" pitchFamily="34" charset="0"/>
              </a:rPr>
              <a:t>Polinom</a:t>
            </a:r>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 </a:t>
            </a:r>
            <a:r>
              <a:rPr kumimoji="1" lang="tr-TR" sz="1600" b="1" kern="0" dirty="0" err="1" smtClean="0">
                <a:solidFill>
                  <a:srgbClr val="5F5F5F"/>
                </a:solidFill>
                <a:effectLst>
                  <a:outerShdw blurRad="38100" dist="38100" dir="2700000" algn="tl">
                    <a:srgbClr val="000000">
                      <a:alpha val="43137"/>
                    </a:srgbClr>
                  </a:outerShdw>
                </a:effectLst>
                <a:latin typeface="Agency FB" pitchFamily="34" charset="0"/>
              </a:rPr>
              <a:t>Enterpolasyonu</a:t>
            </a:r>
            <a:endParaRPr kumimoji="1" lang="tr-TR" sz="1600" b="1" kern="0" dirty="0" smtClean="0">
              <a:solidFill>
                <a:srgbClr val="5F5F5F"/>
              </a:solidFill>
              <a:effectLst>
                <a:outerShdw blurRad="38100" dist="38100" dir="2700000" algn="tl">
                  <a:srgbClr val="000000">
                    <a:alpha val="43137"/>
                  </a:srgbClr>
                </a:outerShdw>
              </a:effectLst>
              <a:latin typeface="Agency FB" pitchFamily="34" charset="0"/>
            </a:endParaRPr>
          </a:p>
          <a:p>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 (Ara Değer Bulma)</a:t>
            </a:r>
            <a:endParaRPr lang="tr-TR" sz="1600" dirty="0" smtClean="0"/>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6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6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p:txBody>
      </p:sp>
    </p:spTree>
    <p:extLst>
      <p:ext uri="{BB962C8B-B14F-4D97-AF65-F5344CB8AC3E}">
        <p14:creationId xmlns:p14="http://schemas.microsoft.com/office/powerpoint/2010/main" val="827087215"/>
      </p:ext>
    </p:extLst>
  </p:cSld>
  <p:clrMapOvr>
    <a:masterClrMapping/>
  </p:clrMapOvr>
  <p:transition>
    <p:pull dir="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1 Başlık"/>
          <p:cNvSpPr txBox="1">
            <a:spLocks/>
          </p:cNvSpPr>
          <p:nvPr/>
        </p:nvSpPr>
        <p:spPr bwMode="auto">
          <a:xfrm>
            <a:off x="142453" y="-24"/>
            <a:ext cx="7381875" cy="49054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1" lang="tr-TR" sz="2400" b="0" i="0" u="none" strike="noStrike" kern="0" cap="none" spc="0" normalizeH="0" baseline="0" noProof="0" dirty="0" smtClean="0">
                <a:ln>
                  <a:noFill/>
                </a:ln>
                <a:solidFill>
                  <a:schemeClr val="accent3">
                    <a:lumMod val="40000"/>
                    <a:lumOff val="60000"/>
                  </a:schemeClr>
                </a:solidFill>
                <a:uLnTx/>
                <a:uFillTx/>
                <a:latin typeface="Harrington" pitchFamily="82" charset="0"/>
                <a:ea typeface="+mj-ea"/>
                <a:cs typeface="+mj-cs"/>
              </a:rPr>
              <a:t>Sayısal Analiz</a:t>
            </a:r>
            <a:endParaRPr kumimoji="1" lang="tr-TR" sz="2400" b="0" i="0" u="none" strike="noStrike" kern="0" cap="none" spc="0" normalizeH="0" baseline="0" noProof="0" dirty="0">
              <a:ln>
                <a:noFill/>
              </a:ln>
              <a:solidFill>
                <a:schemeClr val="accent3">
                  <a:lumMod val="40000"/>
                  <a:lumOff val="60000"/>
                </a:schemeClr>
              </a:solidFill>
              <a:uLnTx/>
              <a:uFillTx/>
              <a:latin typeface="+mj-lt"/>
              <a:ea typeface="+mj-ea"/>
              <a:cs typeface="+mj-cs"/>
            </a:endParaRPr>
          </a:p>
        </p:txBody>
      </p:sp>
      <p:sp>
        <p:nvSpPr>
          <p:cNvPr id="19" name="2 İçerik Yer Tutucusu"/>
          <p:cNvSpPr txBox="1">
            <a:spLocks/>
          </p:cNvSpPr>
          <p:nvPr/>
        </p:nvSpPr>
        <p:spPr bwMode="white">
          <a:xfrm>
            <a:off x="3801948" y="47298"/>
            <a:ext cx="5286412" cy="29410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marR="0" lvl="0" indent="-342900" algn="r"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r>
              <a:rPr kumimoji="1" lang="tr-TR" sz="1200" b="1" i="0" u="none" strike="noStrike" kern="0" cap="none" spc="0" normalizeH="0" baseline="0" noProof="0" dirty="0" smtClean="0">
                <a:ln>
                  <a:noFill/>
                </a:ln>
                <a:solidFill>
                  <a:srgbClr val="FFFFFF"/>
                </a:solidFill>
                <a:effectLst>
                  <a:outerShdw blurRad="38100" dist="38100" dir="2700000" algn="tl">
                    <a:srgbClr val="000000">
                      <a:alpha val="43137"/>
                    </a:srgbClr>
                  </a:outerShdw>
                </a:effectLst>
                <a:uLnTx/>
                <a:uFillTx/>
                <a:latin typeface="Agency FB" pitchFamily="34" charset="0"/>
                <a:ea typeface="+mn-ea"/>
                <a:cs typeface="+mn-cs"/>
              </a:rPr>
              <a:t>Eğri uydurma, </a:t>
            </a:r>
            <a:r>
              <a:rPr kumimoji="1" lang="tr-TR" sz="1200" b="1" i="0" u="none" strike="noStrike" kern="0" cap="none" spc="0" normalizeH="0" baseline="0" noProof="0" dirty="0" err="1" smtClean="0">
                <a:ln>
                  <a:noFill/>
                </a:ln>
                <a:solidFill>
                  <a:srgbClr val="FFFFFF"/>
                </a:solidFill>
                <a:effectLst>
                  <a:outerShdw blurRad="38100" dist="38100" dir="2700000" algn="tl">
                    <a:srgbClr val="000000">
                      <a:alpha val="43137"/>
                    </a:srgbClr>
                  </a:outerShdw>
                </a:effectLst>
                <a:uLnTx/>
                <a:uFillTx/>
                <a:latin typeface="Agency FB" pitchFamily="34" charset="0"/>
                <a:ea typeface="+mn-ea"/>
                <a:cs typeface="+mn-cs"/>
              </a:rPr>
              <a:t>aradeğer</a:t>
            </a:r>
            <a:r>
              <a:rPr kumimoji="1" lang="tr-TR" sz="1200" b="1" i="0" u="none" strike="noStrike" kern="0" cap="none" spc="0" normalizeH="0" baseline="0" noProof="0" dirty="0" smtClean="0">
                <a:ln>
                  <a:noFill/>
                </a:ln>
                <a:solidFill>
                  <a:srgbClr val="FFFFFF"/>
                </a:solidFill>
                <a:effectLst>
                  <a:outerShdw blurRad="38100" dist="38100" dir="2700000" algn="tl">
                    <a:srgbClr val="000000">
                      <a:alpha val="43137"/>
                    </a:srgbClr>
                  </a:outerShdw>
                </a:effectLst>
                <a:uLnTx/>
                <a:uFillTx/>
                <a:latin typeface="Agency FB" pitchFamily="34" charset="0"/>
                <a:ea typeface="+mn-ea"/>
                <a:cs typeface="+mn-cs"/>
              </a:rPr>
              <a:t> ve dış değer bulma yöntemleri</a:t>
            </a:r>
          </a:p>
          <a:p>
            <a:pPr marL="342900" marR="0" lvl="0" indent="-342900" algn="r"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600" b="1"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Agency FB" pitchFamily="34" charset="0"/>
              <a:ea typeface="+mn-ea"/>
              <a:cs typeface="+mn-cs"/>
            </a:endParaRPr>
          </a:p>
          <a:p>
            <a:pPr marL="342900" marR="0" lvl="0" indent="-342900" algn="r"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600" b="0" i="0" u="none" strike="noStrike" kern="0" cap="none" spc="0" normalizeH="0" baseline="0" noProof="0" dirty="0" smtClean="0">
              <a:ln>
                <a:noFill/>
              </a:ln>
              <a:solidFill>
                <a:schemeClr val="bg1">
                  <a:lumMod val="40000"/>
                  <a:lumOff val="60000"/>
                </a:schemeClr>
              </a:solidFill>
              <a:effectLst>
                <a:outerShdw blurRad="38100" dist="38100" dir="2700000" algn="tl">
                  <a:srgbClr val="000000">
                    <a:alpha val="43137"/>
                  </a:srgbClr>
                </a:outerShdw>
              </a:effectLst>
              <a:uLnTx/>
              <a:uFillTx/>
              <a:latin typeface="+mn-lt"/>
              <a:ea typeface="+mn-ea"/>
              <a:cs typeface="+mn-cs"/>
            </a:endParaRPr>
          </a:p>
        </p:txBody>
      </p:sp>
      <p:sp>
        <p:nvSpPr>
          <p:cNvPr id="11" name="5 Slayt Numarası Yer Tutucusu"/>
          <p:cNvSpPr>
            <a:spLocks noGrp="1"/>
          </p:cNvSpPr>
          <p:nvPr>
            <p:ph type="sldNum" sz="quarter" idx="15"/>
          </p:nvPr>
        </p:nvSpPr>
        <p:spPr>
          <a:xfrm>
            <a:off x="178942" y="6121102"/>
            <a:ext cx="642942" cy="476250"/>
          </a:xfrm>
        </p:spPr>
        <p:txBody>
          <a:bodyPr/>
          <a:lstStyle/>
          <a:p>
            <a:pPr algn="ctr"/>
            <a:fld id="{5C6896E4-35C4-4741-8A69-D49CDAA919B9}" type="slidenum">
              <a:rPr lang="tr-TR" smtClean="0">
                <a:solidFill>
                  <a:schemeClr val="accent3">
                    <a:lumMod val="40000"/>
                    <a:lumOff val="60000"/>
                  </a:schemeClr>
                </a:solidFill>
              </a:rPr>
              <a:pPr algn="ctr"/>
              <a:t>6</a:t>
            </a:fld>
            <a:r>
              <a:rPr lang="tr-TR" smtClean="0">
                <a:solidFill>
                  <a:schemeClr val="accent3">
                    <a:lumMod val="40000"/>
                    <a:lumOff val="60000"/>
                  </a:schemeClr>
                </a:solidFill>
              </a:rPr>
              <a:t>.</a:t>
            </a:r>
          </a:p>
          <a:p>
            <a:pPr algn="ctr"/>
            <a:r>
              <a:rPr lang="tr-TR" smtClean="0">
                <a:solidFill>
                  <a:schemeClr val="accent3">
                    <a:lumMod val="40000"/>
                    <a:lumOff val="60000"/>
                  </a:schemeClr>
                </a:solidFill>
              </a:rPr>
              <a:t>Sayfa</a:t>
            </a:r>
            <a:endParaRPr lang="tr-TR">
              <a:solidFill>
                <a:schemeClr val="accent3">
                  <a:lumMod val="40000"/>
                  <a:lumOff val="60000"/>
                </a:schemeClr>
              </a:solidFill>
            </a:endParaRPr>
          </a:p>
        </p:txBody>
      </p:sp>
      <p:sp>
        <p:nvSpPr>
          <p:cNvPr id="12" name="6 Veri Yer Tutucusu"/>
          <p:cNvSpPr txBox="1">
            <a:spLocks/>
          </p:cNvSpPr>
          <p:nvPr/>
        </p:nvSpPr>
        <p:spPr bwMode="auto">
          <a:xfrm>
            <a:off x="107504" y="5378346"/>
            <a:ext cx="714380" cy="64294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tr-TR" sz="1400" b="0" i="0" u="none" strike="noStrike" kern="1200" cap="none" spc="0" normalizeH="0" baseline="0" noProof="0" dirty="0" smtClean="0">
                <a:ln>
                  <a:noFill/>
                </a:ln>
                <a:solidFill>
                  <a:schemeClr val="accent3">
                    <a:lumMod val="40000"/>
                    <a:lumOff val="60000"/>
                  </a:schemeClr>
                </a:solidFill>
                <a:effectLst/>
                <a:uLnTx/>
                <a:uFillTx/>
                <a:latin typeface="Times New Roman" pitchFamily="18" charset="0"/>
                <a:ea typeface="+mn-ea"/>
                <a:cs typeface="+mn-cs"/>
              </a:rPr>
              <a:t>8.  Hafta</a:t>
            </a:r>
            <a:endParaRPr kumimoji="0" lang="tr-TR" sz="1400" b="0" i="0" u="none" strike="noStrike" kern="1200" cap="none" spc="0" normalizeH="0" baseline="0" noProof="0" dirty="0">
              <a:ln>
                <a:noFill/>
              </a:ln>
              <a:solidFill>
                <a:schemeClr val="accent3">
                  <a:lumMod val="40000"/>
                  <a:lumOff val="60000"/>
                </a:schemeClr>
              </a:solidFill>
              <a:effectLst/>
              <a:uLnTx/>
              <a:uFillTx/>
              <a:latin typeface="Times New Roman" pitchFamily="18" charset="0"/>
              <a:ea typeface="+mn-ea"/>
              <a:cs typeface="+mn-cs"/>
            </a:endParaRP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884" y="1120184"/>
            <a:ext cx="7873622" cy="5322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2 İçerik Yer Tutucusu"/>
          <p:cNvSpPr txBox="1">
            <a:spLocks/>
          </p:cNvSpPr>
          <p:nvPr/>
        </p:nvSpPr>
        <p:spPr bwMode="white">
          <a:xfrm>
            <a:off x="251520" y="548680"/>
            <a:ext cx="4857784" cy="46853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r>
              <a:rPr kumimoji="1" lang="tr-TR" sz="1600" b="1" kern="0" dirty="0" err="1" smtClean="0">
                <a:solidFill>
                  <a:srgbClr val="5F5F5F"/>
                </a:solidFill>
                <a:effectLst>
                  <a:outerShdw blurRad="38100" dist="38100" dir="2700000" algn="tl">
                    <a:srgbClr val="000000">
                      <a:alpha val="43137"/>
                    </a:srgbClr>
                  </a:outerShdw>
                </a:effectLst>
                <a:latin typeface="Agency FB" pitchFamily="34" charset="0"/>
              </a:rPr>
              <a:t>Polinom</a:t>
            </a:r>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 </a:t>
            </a:r>
            <a:r>
              <a:rPr kumimoji="1" lang="tr-TR" sz="1600" b="1" kern="0" dirty="0" err="1" smtClean="0">
                <a:solidFill>
                  <a:srgbClr val="5F5F5F"/>
                </a:solidFill>
                <a:effectLst>
                  <a:outerShdw blurRad="38100" dist="38100" dir="2700000" algn="tl">
                    <a:srgbClr val="000000">
                      <a:alpha val="43137"/>
                    </a:srgbClr>
                  </a:outerShdw>
                </a:effectLst>
                <a:latin typeface="Agency FB" pitchFamily="34" charset="0"/>
              </a:rPr>
              <a:t>Enterpolasyonu</a:t>
            </a:r>
            <a:endParaRPr kumimoji="1" lang="tr-TR" sz="1600" b="1" kern="0" dirty="0" smtClean="0">
              <a:solidFill>
                <a:srgbClr val="5F5F5F"/>
              </a:solidFill>
              <a:effectLst>
                <a:outerShdw blurRad="38100" dist="38100" dir="2700000" algn="tl">
                  <a:srgbClr val="000000">
                    <a:alpha val="43137"/>
                  </a:srgbClr>
                </a:outerShdw>
              </a:effectLst>
              <a:latin typeface="Agency FB" pitchFamily="34" charset="0"/>
            </a:endParaRPr>
          </a:p>
          <a:p>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 (Ara Değer Bulma)</a:t>
            </a:r>
            <a:endParaRPr lang="tr-TR" sz="1600" dirty="0" smtClean="0"/>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6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6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p:txBody>
      </p:sp>
    </p:spTree>
    <p:extLst>
      <p:ext uri="{BB962C8B-B14F-4D97-AF65-F5344CB8AC3E}">
        <p14:creationId xmlns:p14="http://schemas.microsoft.com/office/powerpoint/2010/main" val="2610509165"/>
      </p:ext>
    </p:extLst>
  </p:cSld>
  <p:clrMapOvr>
    <a:masterClrMapping/>
  </p:clrMapOvr>
  <p:transition>
    <p:pull dir="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9 Dikdörtgen"/>
          <p:cNvSpPr/>
          <p:nvPr/>
        </p:nvSpPr>
        <p:spPr bwMode="auto">
          <a:xfrm>
            <a:off x="1236104" y="1196752"/>
            <a:ext cx="7462612" cy="5357850"/>
          </a:xfrm>
          <a:prstGeom prst="rect">
            <a:avLst/>
          </a:prstGeom>
          <a:solidFill>
            <a:srgbClr val="FFFFFF"/>
          </a:solidFill>
          <a:ln w="9525" cap="flat" cmpd="sng" algn="ctr">
            <a:solidFill>
              <a:srgbClr val="F8F8F8"/>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just"/>
            <a:endParaRPr lang="tr-TR" sz="1600" smtClean="0"/>
          </a:p>
          <a:p>
            <a:pPr marL="0" lvl="1"/>
            <a:endParaRPr lang="tr-TR" sz="1400" smtClean="0"/>
          </a:p>
          <a:p>
            <a:pPr marL="0" marR="0" indent="0" algn="l" defTabSz="914400" rtl="0" eaLnBrk="0" fontAlgn="base" latinLnBrk="0" hangingPunct="0">
              <a:lnSpc>
                <a:spcPct val="100000"/>
              </a:lnSpc>
              <a:spcBef>
                <a:spcPct val="0"/>
              </a:spcBef>
              <a:spcAft>
                <a:spcPct val="0"/>
              </a:spcAft>
              <a:buClrTx/>
              <a:buSzTx/>
              <a:buFontTx/>
              <a:buNone/>
              <a:tabLst/>
            </a:pPr>
            <a:endParaRPr kumimoji="0" lang="tr-TR" sz="1050" b="0" i="0" u="none" strike="noStrike" cap="none" normalizeH="0" baseline="0" dirty="0" smtClean="0">
              <a:ln>
                <a:noFill/>
              </a:ln>
              <a:solidFill>
                <a:schemeClr val="tx1"/>
              </a:solidFill>
              <a:effectLst/>
              <a:latin typeface="+mn-lt"/>
            </a:endParaRPr>
          </a:p>
        </p:txBody>
      </p:sp>
      <p:sp>
        <p:nvSpPr>
          <p:cNvPr id="9" name="1 Başlık"/>
          <p:cNvSpPr txBox="1">
            <a:spLocks/>
          </p:cNvSpPr>
          <p:nvPr/>
        </p:nvSpPr>
        <p:spPr bwMode="auto">
          <a:xfrm>
            <a:off x="-32" y="-24"/>
            <a:ext cx="7381875" cy="49054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1" lang="tr-TR" sz="2400" b="0" i="0" u="none" strike="noStrike" kern="0" cap="none" spc="0" normalizeH="0" baseline="0" noProof="0" dirty="0" smtClean="0">
                <a:ln>
                  <a:noFill/>
                </a:ln>
                <a:solidFill>
                  <a:schemeClr val="accent3">
                    <a:lumMod val="40000"/>
                    <a:lumOff val="60000"/>
                  </a:schemeClr>
                </a:solidFill>
                <a:uLnTx/>
                <a:uFillTx/>
                <a:latin typeface="Harrington" pitchFamily="82" charset="0"/>
                <a:ea typeface="+mj-ea"/>
                <a:cs typeface="+mj-cs"/>
              </a:rPr>
              <a:t>Sayısal Analiz</a:t>
            </a:r>
            <a:endParaRPr kumimoji="1" lang="tr-TR" sz="2400" b="0" i="0" u="none" strike="noStrike" kern="0" cap="none" spc="0" normalizeH="0" baseline="0" noProof="0" dirty="0">
              <a:ln>
                <a:noFill/>
              </a:ln>
              <a:solidFill>
                <a:schemeClr val="accent3">
                  <a:lumMod val="40000"/>
                  <a:lumOff val="60000"/>
                </a:schemeClr>
              </a:solidFill>
              <a:uLnTx/>
              <a:uFillTx/>
              <a:latin typeface="+mj-lt"/>
              <a:ea typeface="+mj-ea"/>
              <a:cs typeface="+mj-cs"/>
            </a:endParaRPr>
          </a:p>
        </p:txBody>
      </p:sp>
      <p:sp>
        <p:nvSpPr>
          <p:cNvPr id="11" name="2 İçerik Yer Tutucusu"/>
          <p:cNvSpPr txBox="1">
            <a:spLocks/>
          </p:cNvSpPr>
          <p:nvPr/>
        </p:nvSpPr>
        <p:spPr bwMode="white">
          <a:xfrm>
            <a:off x="251520" y="548680"/>
            <a:ext cx="4857784" cy="46853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r>
              <a:rPr kumimoji="1" lang="tr-TR" sz="1600" b="1" kern="0" dirty="0" err="1" smtClean="0">
                <a:solidFill>
                  <a:srgbClr val="5F5F5F"/>
                </a:solidFill>
                <a:effectLst>
                  <a:outerShdw blurRad="38100" dist="38100" dir="2700000" algn="tl">
                    <a:srgbClr val="000000">
                      <a:alpha val="43137"/>
                    </a:srgbClr>
                  </a:outerShdw>
                </a:effectLst>
                <a:latin typeface="Agency FB" pitchFamily="34" charset="0"/>
              </a:rPr>
              <a:t>Polinom</a:t>
            </a:r>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 </a:t>
            </a:r>
            <a:r>
              <a:rPr kumimoji="1" lang="tr-TR" sz="1600" b="1" kern="0" dirty="0" err="1" smtClean="0">
                <a:solidFill>
                  <a:srgbClr val="5F5F5F"/>
                </a:solidFill>
                <a:effectLst>
                  <a:outerShdw blurRad="38100" dist="38100" dir="2700000" algn="tl">
                    <a:srgbClr val="000000">
                      <a:alpha val="43137"/>
                    </a:srgbClr>
                  </a:outerShdw>
                </a:effectLst>
                <a:latin typeface="Agency FB" pitchFamily="34" charset="0"/>
              </a:rPr>
              <a:t>Enterpolasyonu</a:t>
            </a:r>
            <a:endParaRPr kumimoji="1" lang="tr-TR" sz="1600" b="1" kern="0" dirty="0" smtClean="0">
              <a:solidFill>
                <a:srgbClr val="5F5F5F"/>
              </a:solidFill>
              <a:effectLst>
                <a:outerShdw blurRad="38100" dist="38100" dir="2700000" algn="tl">
                  <a:srgbClr val="000000">
                    <a:alpha val="43137"/>
                  </a:srgbClr>
                </a:outerShdw>
              </a:effectLst>
              <a:latin typeface="Agency FB" pitchFamily="34" charset="0"/>
            </a:endParaRPr>
          </a:p>
          <a:p>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 (Ara Değer Bulma)</a:t>
            </a:r>
            <a:endParaRPr lang="tr-TR" sz="1600" dirty="0" smtClean="0"/>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6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6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p:txBody>
      </p:sp>
      <p:sp>
        <p:nvSpPr>
          <p:cNvPr id="15" name="2 İçerik Yer Tutucusu"/>
          <p:cNvSpPr txBox="1">
            <a:spLocks/>
          </p:cNvSpPr>
          <p:nvPr/>
        </p:nvSpPr>
        <p:spPr bwMode="white">
          <a:xfrm>
            <a:off x="5508104" y="188640"/>
            <a:ext cx="3214710" cy="46853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marR="0" lvl="0" indent="-342900" algn="r"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r>
              <a:rPr kumimoji="1" lang="tr-TR" sz="1600" b="1" i="0" u="none" strike="noStrike" kern="0" cap="none" spc="0" normalizeH="0" baseline="0" noProof="0" dirty="0" smtClean="0">
                <a:ln>
                  <a:noFill/>
                </a:ln>
                <a:solidFill>
                  <a:srgbClr val="FFFFFF"/>
                </a:solidFill>
                <a:effectLst>
                  <a:outerShdw blurRad="38100" dist="38100" dir="2700000" algn="tl">
                    <a:srgbClr val="000000">
                      <a:alpha val="43137"/>
                    </a:srgbClr>
                  </a:outerShdw>
                </a:effectLst>
                <a:uLnTx/>
                <a:uFillTx/>
                <a:latin typeface="Agency FB" pitchFamily="34" charset="0"/>
                <a:ea typeface="+mn-ea"/>
                <a:cs typeface="+mn-cs"/>
              </a:rPr>
              <a:t>Ara Değer Bulma Yöntemleri</a:t>
            </a:r>
          </a:p>
          <a:p>
            <a:pPr marL="342900" marR="0" lvl="0" indent="-342900" algn="l"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600" b="1"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Agency FB" pitchFamily="34" charset="0"/>
              <a:ea typeface="+mn-ea"/>
              <a:cs typeface="+mn-cs"/>
            </a:endParaRPr>
          </a:p>
          <a:p>
            <a:pPr marL="342900" marR="0" lvl="0" indent="-342900" algn="l"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600" b="0" i="0" u="none" strike="noStrike" kern="0" cap="none" spc="0" normalizeH="0" baseline="0" noProof="0" dirty="0" smtClean="0">
              <a:ln>
                <a:noFill/>
              </a:ln>
              <a:solidFill>
                <a:schemeClr val="bg1">
                  <a:lumMod val="40000"/>
                  <a:lumOff val="60000"/>
                </a:schemeClr>
              </a:solidFill>
              <a:effectLst>
                <a:outerShdw blurRad="38100" dist="38100" dir="2700000" algn="tl">
                  <a:srgbClr val="000000">
                    <a:alpha val="43137"/>
                  </a:srgbClr>
                </a:outerShdw>
              </a:effectLst>
              <a:uLnTx/>
              <a:uFillTx/>
              <a:latin typeface="+mn-lt"/>
              <a:ea typeface="+mn-ea"/>
              <a:cs typeface="+mn-cs"/>
            </a:endParaRPr>
          </a:p>
        </p:txBody>
      </p:sp>
      <p:pic>
        <p:nvPicPr>
          <p:cNvPr id="22" name="Picture 4" descr="http://www.gtsav.gatech.edu/people/ffedele/cee3000/Fall08/CEE3000Fall08_files/matlab_logo.jpg"/>
          <p:cNvPicPr>
            <a:picLocks noChangeAspect="1" noChangeArrowheads="1"/>
          </p:cNvPicPr>
          <p:nvPr/>
        </p:nvPicPr>
        <p:blipFill>
          <a:blip r:embed="rId3" cstate="print"/>
          <a:srcRect/>
          <a:stretch>
            <a:fillRect/>
          </a:stretch>
        </p:blipFill>
        <p:spPr bwMode="auto">
          <a:xfrm>
            <a:off x="8001024" y="5643578"/>
            <a:ext cx="667519" cy="500066"/>
          </a:xfrm>
          <a:prstGeom prst="rect">
            <a:avLst/>
          </a:prstGeom>
          <a:ln>
            <a:noFill/>
          </a:ln>
          <a:effectLst>
            <a:softEdge rad="112500"/>
          </a:effectLst>
        </p:spPr>
      </p:pic>
      <p:sp>
        <p:nvSpPr>
          <p:cNvPr id="20" name="5 Slayt Numarası Yer Tutucusu"/>
          <p:cNvSpPr>
            <a:spLocks noGrp="1"/>
          </p:cNvSpPr>
          <p:nvPr>
            <p:ph type="sldNum" sz="quarter" idx="15"/>
          </p:nvPr>
        </p:nvSpPr>
        <p:spPr>
          <a:xfrm>
            <a:off x="206872" y="6193110"/>
            <a:ext cx="642942" cy="476250"/>
          </a:xfrm>
        </p:spPr>
        <p:txBody>
          <a:bodyPr/>
          <a:lstStyle/>
          <a:p>
            <a:pPr algn="ctr"/>
            <a:fld id="{5C6896E4-35C4-4741-8A69-D49CDAA919B9}" type="slidenum">
              <a:rPr lang="tr-TR" smtClean="0">
                <a:solidFill>
                  <a:schemeClr val="accent3">
                    <a:lumMod val="40000"/>
                    <a:lumOff val="60000"/>
                  </a:schemeClr>
                </a:solidFill>
              </a:rPr>
              <a:pPr algn="ctr"/>
              <a:t>7</a:t>
            </a:fld>
            <a:r>
              <a:rPr lang="tr-TR" smtClean="0">
                <a:solidFill>
                  <a:schemeClr val="accent3">
                    <a:lumMod val="40000"/>
                    <a:lumOff val="60000"/>
                  </a:schemeClr>
                </a:solidFill>
              </a:rPr>
              <a:t>.</a:t>
            </a:r>
          </a:p>
          <a:p>
            <a:pPr algn="ctr"/>
            <a:r>
              <a:rPr lang="tr-TR" smtClean="0">
                <a:solidFill>
                  <a:schemeClr val="accent3">
                    <a:lumMod val="40000"/>
                    <a:lumOff val="60000"/>
                  </a:schemeClr>
                </a:solidFill>
              </a:rPr>
              <a:t>Sayfa</a:t>
            </a:r>
            <a:endParaRPr lang="tr-TR">
              <a:solidFill>
                <a:schemeClr val="accent3">
                  <a:lumMod val="40000"/>
                  <a:lumOff val="60000"/>
                </a:schemeClr>
              </a:solidFill>
            </a:endParaRPr>
          </a:p>
        </p:txBody>
      </p:sp>
      <p:sp>
        <p:nvSpPr>
          <p:cNvPr id="23" name="6 Veri Yer Tutucusu"/>
          <p:cNvSpPr txBox="1">
            <a:spLocks/>
          </p:cNvSpPr>
          <p:nvPr/>
        </p:nvSpPr>
        <p:spPr bwMode="auto">
          <a:xfrm>
            <a:off x="179512" y="5426672"/>
            <a:ext cx="714380" cy="64294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tr-TR" sz="1400" b="0" i="0" u="none" strike="noStrike" kern="1200" cap="none" spc="0" normalizeH="0" baseline="0" noProof="0" dirty="0" smtClean="0">
                <a:ln>
                  <a:noFill/>
                </a:ln>
                <a:solidFill>
                  <a:schemeClr val="accent3">
                    <a:lumMod val="40000"/>
                    <a:lumOff val="60000"/>
                  </a:schemeClr>
                </a:solidFill>
                <a:effectLst/>
                <a:uLnTx/>
                <a:uFillTx/>
                <a:latin typeface="Times New Roman" pitchFamily="18" charset="0"/>
                <a:ea typeface="+mn-ea"/>
                <a:cs typeface="+mn-cs"/>
              </a:rPr>
              <a:t>9.  Hafta</a:t>
            </a:r>
            <a:endParaRPr kumimoji="0" lang="tr-TR" sz="1400" b="0" i="0" u="none" strike="noStrike" kern="1200" cap="none" spc="0" normalizeH="0" baseline="0" noProof="0" dirty="0">
              <a:ln>
                <a:noFill/>
              </a:ln>
              <a:solidFill>
                <a:schemeClr val="accent3">
                  <a:lumMod val="40000"/>
                  <a:lumOff val="60000"/>
                </a:schemeClr>
              </a:solidFill>
              <a:effectLst/>
              <a:uLnTx/>
              <a:uFillTx/>
              <a:latin typeface="Times New Roman" pitchFamily="18" charset="0"/>
              <a:ea typeface="+mn-ea"/>
              <a:cs typeface="+mn-cs"/>
            </a:endParaRPr>
          </a:p>
        </p:txBody>
      </p:sp>
      <p:grpSp>
        <p:nvGrpSpPr>
          <p:cNvPr id="27" name="26 Grup"/>
          <p:cNvGrpSpPr/>
          <p:nvPr/>
        </p:nvGrpSpPr>
        <p:grpSpPr>
          <a:xfrm>
            <a:off x="1043608" y="1130052"/>
            <a:ext cx="7572428" cy="5321010"/>
            <a:chOff x="1043608" y="1130052"/>
            <a:chExt cx="7572428" cy="5321010"/>
          </a:xfrm>
        </p:grpSpPr>
        <p:grpSp>
          <p:nvGrpSpPr>
            <p:cNvPr id="25" name="24 Grup"/>
            <p:cNvGrpSpPr/>
            <p:nvPr/>
          </p:nvGrpSpPr>
          <p:grpSpPr>
            <a:xfrm>
              <a:off x="1115046" y="3022038"/>
              <a:ext cx="7500990" cy="3429024"/>
              <a:chOff x="971030" y="3094046"/>
              <a:chExt cx="7500990" cy="3429024"/>
            </a:xfrm>
          </p:grpSpPr>
          <p:grpSp>
            <p:nvGrpSpPr>
              <p:cNvPr id="24" name="23 Grup"/>
              <p:cNvGrpSpPr/>
              <p:nvPr/>
            </p:nvGrpSpPr>
            <p:grpSpPr>
              <a:xfrm>
                <a:off x="971030" y="3094046"/>
                <a:ext cx="7500990" cy="3429024"/>
                <a:chOff x="1357290" y="3143248"/>
                <a:chExt cx="7500990" cy="3429024"/>
              </a:xfrm>
            </p:grpSpPr>
            <p:pic>
              <p:nvPicPr>
                <p:cNvPr id="52227" name="Picture 3"/>
                <p:cNvPicPr>
                  <a:picLocks noChangeAspect="1" noChangeArrowheads="1"/>
                </p:cNvPicPr>
                <p:nvPr/>
              </p:nvPicPr>
              <p:blipFill>
                <a:blip r:embed="rId4" cstate="print"/>
                <a:srcRect/>
                <a:stretch>
                  <a:fillRect/>
                </a:stretch>
              </p:blipFill>
              <p:spPr bwMode="auto">
                <a:xfrm>
                  <a:off x="1357290" y="3145212"/>
                  <a:ext cx="5638800" cy="352425"/>
                </a:xfrm>
                <a:prstGeom prst="rect">
                  <a:avLst/>
                </a:prstGeom>
                <a:noFill/>
                <a:ln w="9525">
                  <a:noFill/>
                  <a:miter lim="800000"/>
                  <a:headEnd/>
                  <a:tailEnd/>
                </a:ln>
              </p:spPr>
            </p:pic>
            <p:pic>
              <p:nvPicPr>
                <p:cNvPr id="52229" name="Picture 5"/>
                <p:cNvPicPr>
                  <a:picLocks noChangeAspect="1" noChangeArrowheads="1"/>
                </p:cNvPicPr>
                <p:nvPr/>
              </p:nvPicPr>
              <p:blipFill>
                <a:blip r:embed="rId5" cstate="print"/>
                <a:srcRect/>
                <a:stretch>
                  <a:fillRect/>
                </a:stretch>
              </p:blipFill>
              <p:spPr bwMode="auto">
                <a:xfrm>
                  <a:off x="1357290" y="3500438"/>
                  <a:ext cx="5429288" cy="3071834"/>
                </a:xfrm>
                <a:prstGeom prst="rect">
                  <a:avLst/>
                </a:prstGeom>
                <a:noFill/>
                <a:ln w="9525">
                  <a:noFill/>
                  <a:miter lim="800000"/>
                  <a:headEnd/>
                  <a:tailEnd/>
                </a:ln>
              </p:spPr>
            </p:pic>
            <p:pic>
              <p:nvPicPr>
                <p:cNvPr id="52228" name="Picture 4"/>
                <p:cNvPicPr>
                  <a:picLocks noChangeAspect="1" noChangeArrowheads="1"/>
                </p:cNvPicPr>
                <p:nvPr/>
              </p:nvPicPr>
              <p:blipFill>
                <a:blip r:embed="rId6" cstate="print"/>
                <a:srcRect/>
                <a:stretch>
                  <a:fillRect/>
                </a:stretch>
              </p:blipFill>
              <p:spPr bwMode="auto">
                <a:xfrm>
                  <a:off x="7143768" y="3143248"/>
                  <a:ext cx="1714512" cy="928694"/>
                </a:xfrm>
                <a:prstGeom prst="rect">
                  <a:avLst/>
                </a:prstGeom>
                <a:noFill/>
                <a:ln w="9525">
                  <a:noFill/>
                  <a:miter lim="800000"/>
                  <a:headEnd/>
                  <a:tailEnd/>
                </a:ln>
              </p:spPr>
            </p:pic>
            <p:grpSp>
              <p:nvGrpSpPr>
                <p:cNvPr id="19" name="18 Grup"/>
                <p:cNvGrpSpPr/>
                <p:nvPr/>
              </p:nvGrpSpPr>
              <p:grpSpPr>
                <a:xfrm>
                  <a:off x="6215074" y="4214818"/>
                  <a:ext cx="2643206" cy="2000264"/>
                  <a:chOff x="6286512" y="2071678"/>
                  <a:chExt cx="2643206" cy="2000264"/>
                </a:xfrm>
              </p:grpSpPr>
              <p:sp>
                <p:nvSpPr>
                  <p:cNvPr id="17" name="16 Dikdörtgen"/>
                  <p:cNvSpPr/>
                  <p:nvPr/>
                </p:nvSpPr>
                <p:spPr bwMode="auto">
                  <a:xfrm>
                    <a:off x="6286512" y="2071678"/>
                    <a:ext cx="2643206" cy="2000264"/>
                  </a:xfrm>
                  <a:prstGeom prst="rect">
                    <a:avLst/>
                  </a:prstGeom>
                  <a:gradFill flip="none" rotWithShape="1">
                    <a:gsLst>
                      <a:gs pos="0">
                        <a:schemeClr val="accent1">
                          <a:tint val="66000"/>
                          <a:satMod val="160000"/>
                          <a:alpha val="39000"/>
                        </a:schemeClr>
                      </a:gs>
                      <a:gs pos="50000">
                        <a:schemeClr val="accent1">
                          <a:tint val="44500"/>
                          <a:satMod val="160000"/>
                        </a:schemeClr>
                      </a:gs>
                      <a:gs pos="100000">
                        <a:schemeClr val="accent1">
                          <a:tint val="23500"/>
                          <a:satMod val="160000"/>
                        </a:schemeClr>
                      </a:gs>
                    </a:gsLst>
                    <a:lin ang="16200000" scaled="1"/>
                    <a:tileRect/>
                  </a:gra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tr-TR" sz="1100" b="0" i="0" u="none" strike="noStrike" cap="none" normalizeH="0" baseline="0" dirty="0" smtClean="0">
                        <a:ln>
                          <a:noFill/>
                        </a:ln>
                        <a:solidFill>
                          <a:schemeClr val="tx1"/>
                        </a:solidFill>
                        <a:effectLst/>
                        <a:latin typeface="Times New Roman" pitchFamily="18" charset="0"/>
                      </a:rPr>
                      <a:t>Fonksiyonların</a:t>
                    </a:r>
                    <a:r>
                      <a:rPr kumimoji="0" lang="tr-TR" sz="1100" b="0" i="0" u="none" strike="noStrike" cap="none" normalizeH="0" dirty="0" smtClean="0">
                        <a:ln>
                          <a:noFill/>
                        </a:ln>
                        <a:solidFill>
                          <a:schemeClr val="tx1"/>
                        </a:solidFill>
                        <a:effectLst/>
                        <a:latin typeface="Times New Roman" pitchFamily="18" charset="0"/>
                      </a:rPr>
                      <a:t> katsayıları  </a:t>
                    </a:r>
                    <a:endParaRPr kumimoji="0" lang="tr-TR" sz="1100" b="0" i="0" u="none" strike="noStrike" cap="none" normalizeH="0" baseline="0" dirty="0" smtClean="0">
                      <a:ln>
                        <a:noFill/>
                      </a:ln>
                      <a:solidFill>
                        <a:schemeClr val="tx1"/>
                      </a:solidFill>
                      <a:effectLst/>
                      <a:latin typeface="Times New Roman" pitchFamily="18" charset="0"/>
                    </a:endParaRPr>
                  </a:p>
                </p:txBody>
              </p:sp>
              <p:pic>
                <p:nvPicPr>
                  <p:cNvPr id="18" name="Picture 3"/>
                  <p:cNvPicPr>
                    <a:picLocks noChangeAspect="1" noChangeArrowheads="1"/>
                  </p:cNvPicPr>
                  <p:nvPr/>
                </p:nvPicPr>
                <p:blipFill>
                  <a:blip r:embed="rId7" cstate="print"/>
                  <a:srcRect/>
                  <a:stretch>
                    <a:fillRect/>
                  </a:stretch>
                </p:blipFill>
                <p:spPr bwMode="auto">
                  <a:xfrm>
                    <a:off x="6441075" y="2326203"/>
                    <a:ext cx="2330069" cy="1674301"/>
                  </a:xfrm>
                  <a:prstGeom prst="rect">
                    <a:avLst/>
                  </a:prstGeom>
                  <a:ln>
                    <a:noFill/>
                  </a:ln>
                  <a:effectLst>
                    <a:outerShdw blurRad="292100" dist="139700" dir="2700000" algn="tl" rotWithShape="0">
                      <a:srgbClr val="333333">
                        <a:alpha val="65000"/>
                      </a:srgbClr>
                    </a:outerShdw>
                  </a:effectLst>
                </p:spPr>
              </p:pic>
            </p:grpSp>
          </p:grpSp>
          <p:sp>
            <p:nvSpPr>
              <p:cNvPr id="21" name="20 Yukarı Bükülü Ok"/>
              <p:cNvSpPr/>
              <p:nvPr/>
            </p:nvSpPr>
            <p:spPr bwMode="auto">
              <a:xfrm flipH="1" flipV="1">
                <a:off x="5436096" y="5715016"/>
                <a:ext cx="500066" cy="428628"/>
              </a:xfrm>
              <a:prstGeom prst="bentUpArrow">
                <a:avLst/>
              </a:prstGeom>
              <a:solidFill>
                <a:schemeClr val="accent1">
                  <a:alpha val="61000"/>
                </a:schemeClr>
              </a:solidFill>
              <a:ln w="9525" cap="flat" cmpd="sng" algn="ctr">
                <a:solidFill>
                  <a:schemeClr val="tx1">
                    <a:lumMod val="10000"/>
                    <a:lumOff val="9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tr-TR" sz="2400" b="0" i="0" u="none" strike="noStrike" cap="none" normalizeH="0" baseline="0" smtClean="0">
                  <a:ln>
                    <a:noFill/>
                  </a:ln>
                  <a:solidFill>
                    <a:schemeClr val="tx1"/>
                  </a:solidFill>
                  <a:effectLst/>
                  <a:latin typeface="Times New Roman" pitchFamily="18" charset="0"/>
                </a:endParaRPr>
              </a:p>
            </p:txBody>
          </p:sp>
        </p:grpSp>
        <p:pic>
          <p:nvPicPr>
            <p:cNvPr id="26" name="Picture 2"/>
            <p:cNvPicPr>
              <a:picLocks noChangeAspect="1" noChangeArrowheads="1"/>
            </p:cNvPicPr>
            <p:nvPr/>
          </p:nvPicPr>
          <p:blipFill>
            <a:blip r:embed="rId8" cstate="print"/>
            <a:srcRect/>
            <a:stretch>
              <a:fillRect/>
            </a:stretch>
          </p:blipFill>
          <p:spPr bwMode="auto">
            <a:xfrm>
              <a:off x="1043608" y="1130052"/>
              <a:ext cx="7334250" cy="1866900"/>
            </a:xfrm>
            <a:prstGeom prst="rect">
              <a:avLst/>
            </a:prstGeom>
            <a:noFill/>
            <a:ln w="9525">
              <a:noFill/>
              <a:miter lim="800000"/>
              <a:headEnd/>
              <a:tailEnd/>
            </a:ln>
          </p:spPr>
        </p:pic>
      </p:grpSp>
      <p:sp>
        <p:nvSpPr>
          <p:cNvPr id="28" name="27 Yuvarlatılmış Dikdörtgen"/>
          <p:cNvSpPr/>
          <p:nvPr/>
        </p:nvSpPr>
        <p:spPr>
          <a:xfrm>
            <a:off x="6084168" y="5301208"/>
            <a:ext cx="792088" cy="720080"/>
          </a:xfrm>
          <a:prstGeom prst="roundRect">
            <a:avLst/>
          </a:prstGeom>
          <a:solidFill>
            <a:schemeClr val="accent1">
              <a:alpha val="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cSld>
  <p:clrMapOvr>
    <a:masterClrMapping/>
  </p:clrMapOvr>
  <p:transition>
    <p:pull dir="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1 Başlık"/>
          <p:cNvSpPr txBox="1">
            <a:spLocks/>
          </p:cNvSpPr>
          <p:nvPr/>
        </p:nvSpPr>
        <p:spPr bwMode="auto">
          <a:xfrm>
            <a:off x="-32" y="-24"/>
            <a:ext cx="7381875" cy="49054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1" lang="tr-TR" sz="2400" b="0" i="0" u="none" strike="noStrike" kern="0" cap="none" spc="0" normalizeH="0" baseline="0" noProof="0" dirty="0" smtClean="0">
                <a:ln>
                  <a:noFill/>
                </a:ln>
                <a:solidFill>
                  <a:schemeClr val="accent3">
                    <a:lumMod val="40000"/>
                    <a:lumOff val="60000"/>
                  </a:schemeClr>
                </a:solidFill>
                <a:uLnTx/>
                <a:uFillTx/>
                <a:latin typeface="Harrington" pitchFamily="82" charset="0"/>
                <a:ea typeface="+mj-ea"/>
                <a:cs typeface="+mj-cs"/>
              </a:rPr>
              <a:t>Sayısal Analiz</a:t>
            </a:r>
            <a:endParaRPr kumimoji="1" lang="tr-TR" sz="2400" b="0" i="0" u="none" strike="noStrike" kern="0" cap="none" spc="0" normalizeH="0" baseline="0" noProof="0" dirty="0">
              <a:ln>
                <a:noFill/>
              </a:ln>
              <a:solidFill>
                <a:schemeClr val="accent3">
                  <a:lumMod val="40000"/>
                  <a:lumOff val="60000"/>
                </a:schemeClr>
              </a:solidFill>
              <a:uLnTx/>
              <a:uFillTx/>
              <a:latin typeface="+mj-lt"/>
              <a:ea typeface="+mj-ea"/>
              <a:cs typeface="+mj-cs"/>
            </a:endParaRPr>
          </a:p>
        </p:txBody>
      </p:sp>
      <p:sp>
        <p:nvSpPr>
          <p:cNvPr id="10" name="9 Dikdörtgen"/>
          <p:cNvSpPr/>
          <p:nvPr/>
        </p:nvSpPr>
        <p:spPr bwMode="auto">
          <a:xfrm>
            <a:off x="1285852" y="1214422"/>
            <a:ext cx="7390604" cy="5357850"/>
          </a:xfrm>
          <a:prstGeom prst="rect">
            <a:avLst/>
          </a:prstGeom>
          <a:solidFill>
            <a:srgbClr val="FFFFFF"/>
          </a:solidFill>
          <a:ln w="9525" cap="flat" cmpd="sng" algn="ctr">
            <a:solidFill>
              <a:srgbClr val="F8F8F8"/>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just"/>
            <a:endParaRPr lang="tr-TR" sz="1600" smtClean="0"/>
          </a:p>
          <a:p>
            <a:pPr marL="0" lvl="1"/>
            <a:endParaRPr lang="tr-TR" sz="1400" smtClean="0"/>
          </a:p>
          <a:p>
            <a:pPr marL="0" marR="0" indent="0" algn="l" defTabSz="914400" rtl="0" eaLnBrk="0" fontAlgn="base" latinLnBrk="0" hangingPunct="0">
              <a:lnSpc>
                <a:spcPct val="100000"/>
              </a:lnSpc>
              <a:spcBef>
                <a:spcPct val="0"/>
              </a:spcBef>
              <a:spcAft>
                <a:spcPct val="0"/>
              </a:spcAft>
              <a:buClrTx/>
              <a:buSzTx/>
              <a:buFontTx/>
              <a:buNone/>
              <a:tabLst/>
            </a:pPr>
            <a:endParaRPr kumimoji="0" lang="tr-TR" sz="1050" b="0" i="0" u="none" strike="noStrike" cap="none" normalizeH="0" baseline="0" dirty="0" smtClean="0">
              <a:ln>
                <a:noFill/>
              </a:ln>
              <a:solidFill>
                <a:schemeClr val="tx1"/>
              </a:solidFill>
              <a:effectLst/>
              <a:latin typeface="+mn-lt"/>
            </a:endParaRPr>
          </a:p>
        </p:txBody>
      </p:sp>
      <p:sp>
        <p:nvSpPr>
          <p:cNvPr id="11" name="2 İçerik Yer Tutucusu"/>
          <p:cNvSpPr txBox="1">
            <a:spLocks/>
          </p:cNvSpPr>
          <p:nvPr/>
        </p:nvSpPr>
        <p:spPr bwMode="white">
          <a:xfrm>
            <a:off x="251520" y="548680"/>
            <a:ext cx="4857784" cy="46853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r>
              <a:rPr kumimoji="1" lang="tr-TR" sz="1600" b="1" kern="0" dirty="0" err="1" smtClean="0">
                <a:solidFill>
                  <a:srgbClr val="5F5F5F"/>
                </a:solidFill>
                <a:effectLst>
                  <a:outerShdw blurRad="38100" dist="38100" dir="2700000" algn="tl">
                    <a:srgbClr val="000000">
                      <a:alpha val="43137"/>
                    </a:srgbClr>
                  </a:outerShdw>
                </a:effectLst>
                <a:latin typeface="Agency FB" pitchFamily="34" charset="0"/>
              </a:rPr>
              <a:t>Polinom</a:t>
            </a:r>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 </a:t>
            </a:r>
            <a:r>
              <a:rPr kumimoji="1" lang="tr-TR" sz="1600" b="1" kern="0" dirty="0" err="1" smtClean="0">
                <a:solidFill>
                  <a:srgbClr val="5F5F5F"/>
                </a:solidFill>
                <a:effectLst>
                  <a:outerShdw blurRad="38100" dist="38100" dir="2700000" algn="tl">
                    <a:srgbClr val="000000">
                      <a:alpha val="43137"/>
                    </a:srgbClr>
                  </a:outerShdw>
                </a:effectLst>
                <a:latin typeface="Agency FB" pitchFamily="34" charset="0"/>
              </a:rPr>
              <a:t>Enterpolasyonu</a:t>
            </a:r>
            <a:endParaRPr kumimoji="1" lang="tr-TR" sz="1600" b="1" kern="0" dirty="0" smtClean="0">
              <a:solidFill>
                <a:srgbClr val="5F5F5F"/>
              </a:solidFill>
              <a:effectLst>
                <a:outerShdw blurRad="38100" dist="38100" dir="2700000" algn="tl">
                  <a:srgbClr val="000000">
                    <a:alpha val="43137"/>
                  </a:srgbClr>
                </a:outerShdw>
              </a:effectLst>
              <a:latin typeface="Agency FB" pitchFamily="34" charset="0"/>
            </a:endParaRPr>
          </a:p>
          <a:p>
            <a:r>
              <a:rPr kumimoji="1" lang="tr-TR" sz="1600" b="1" kern="0" dirty="0" smtClean="0">
                <a:solidFill>
                  <a:srgbClr val="5F5F5F"/>
                </a:solidFill>
                <a:effectLst>
                  <a:outerShdw blurRad="38100" dist="38100" dir="2700000" algn="tl">
                    <a:srgbClr val="000000">
                      <a:alpha val="43137"/>
                    </a:srgbClr>
                  </a:outerShdw>
                </a:effectLst>
                <a:latin typeface="Agency FB" pitchFamily="34" charset="0"/>
              </a:rPr>
              <a:t> (Ara Değer Bulma)</a:t>
            </a:r>
            <a:endParaRPr lang="tr-TR" sz="1600" dirty="0" smtClean="0"/>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6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6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p:txBody>
      </p:sp>
      <p:grpSp>
        <p:nvGrpSpPr>
          <p:cNvPr id="20" name="19 Grup"/>
          <p:cNvGrpSpPr/>
          <p:nvPr/>
        </p:nvGrpSpPr>
        <p:grpSpPr>
          <a:xfrm>
            <a:off x="971600" y="1268760"/>
            <a:ext cx="7520897" cy="5191150"/>
            <a:chOff x="1428728" y="1357298"/>
            <a:chExt cx="7520897" cy="5191150"/>
          </a:xfrm>
        </p:grpSpPr>
        <p:pic>
          <p:nvPicPr>
            <p:cNvPr id="53250" name="Picture 2"/>
            <p:cNvPicPr>
              <a:picLocks noChangeAspect="1" noChangeArrowheads="1"/>
            </p:cNvPicPr>
            <p:nvPr/>
          </p:nvPicPr>
          <p:blipFill>
            <a:blip r:embed="rId3" cstate="print"/>
            <a:srcRect/>
            <a:stretch>
              <a:fillRect/>
            </a:stretch>
          </p:blipFill>
          <p:spPr bwMode="auto">
            <a:xfrm>
              <a:off x="1428728" y="1357298"/>
              <a:ext cx="7500990" cy="511336"/>
            </a:xfrm>
            <a:prstGeom prst="rect">
              <a:avLst/>
            </a:prstGeom>
            <a:noFill/>
            <a:ln w="9525">
              <a:noFill/>
              <a:miter lim="800000"/>
              <a:headEnd/>
              <a:tailEnd/>
            </a:ln>
          </p:spPr>
        </p:pic>
        <p:pic>
          <p:nvPicPr>
            <p:cNvPr id="53251" name="Picture 3"/>
            <p:cNvPicPr>
              <a:picLocks noChangeAspect="1" noChangeArrowheads="1"/>
            </p:cNvPicPr>
            <p:nvPr/>
          </p:nvPicPr>
          <p:blipFill>
            <a:blip r:embed="rId4" cstate="print"/>
            <a:srcRect/>
            <a:stretch>
              <a:fillRect/>
            </a:stretch>
          </p:blipFill>
          <p:spPr bwMode="auto">
            <a:xfrm>
              <a:off x="1428728" y="1857364"/>
              <a:ext cx="3676650" cy="295275"/>
            </a:xfrm>
            <a:prstGeom prst="rect">
              <a:avLst/>
            </a:prstGeom>
            <a:noFill/>
            <a:ln w="9525">
              <a:noFill/>
              <a:miter lim="800000"/>
              <a:headEnd/>
              <a:tailEnd/>
            </a:ln>
          </p:spPr>
        </p:pic>
        <p:pic>
          <p:nvPicPr>
            <p:cNvPr id="53252" name="Picture 4"/>
            <p:cNvPicPr>
              <a:picLocks noChangeAspect="1" noChangeArrowheads="1"/>
            </p:cNvPicPr>
            <p:nvPr/>
          </p:nvPicPr>
          <p:blipFill>
            <a:blip r:embed="rId5" cstate="print"/>
            <a:srcRect/>
            <a:stretch>
              <a:fillRect/>
            </a:stretch>
          </p:blipFill>
          <p:spPr bwMode="auto">
            <a:xfrm>
              <a:off x="1428728" y="2214554"/>
              <a:ext cx="3508527" cy="2500330"/>
            </a:xfrm>
            <a:prstGeom prst="rect">
              <a:avLst/>
            </a:prstGeom>
            <a:noFill/>
            <a:ln w="9525">
              <a:noFill/>
              <a:miter lim="800000"/>
              <a:headEnd/>
              <a:tailEnd/>
            </a:ln>
          </p:spPr>
        </p:pic>
        <p:pic>
          <p:nvPicPr>
            <p:cNvPr id="53253" name="Picture 5"/>
            <p:cNvPicPr>
              <a:picLocks noChangeAspect="1" noChangeArrowheads="1"/>
            </p:cNvPicPr>
            <p:nvPr/>
          </p:nvPicPr>
          <p:blipFill>
            <a:blip r:embed="rId6" cstate="print"/>
            <a:srcRect/>
            <a:stretch>
              <a:fillRect/>
            </a:stretch>
          </p:blipFill>
          <p:spPr bwMode="auto">
            <a:xfrm>
              <a:off x="5143504" y="2786058"/>
              <a:ext cx="3590925" cy="1019175"/>
            </a:xfrm>
            <a:prstGeom prst="rect">
              <a:avLst/>
            </a:prstGeom>
            <a:noFill/>
            <a:ln w="9525">
              <a:noFill/>
              <a:miter lim="800000"/>
              <a:headEnd/>
              <a:tailEnd/>
            </a:ln>
          </p:spPr>
        </p:pic>
        <p:pic>
          <p:nvPicPr>
            <p:cNvPr id="53254" name="Picture 6"/>
            <p:cNvPicPr>
              <a:picLocks noChangeAspect="1" noChangeArrowheads="1"/>
            </p:cNvPicPr>
            <p:nvPr/>
          </p:nvPicPr>
          <p:blipFill>
            <a:blip r:embed="rId7" cstate="print"/>
            <a:srcRect/>
            <a:stretch>
              <a:fillRect/>
            </a:stretch>
          </p:blipFill>
          <p:spPr bwMode="auto">
            <a:xfrm>
              <a:off x="5429257" y="4068824"/>
              <a:ext cx="3520368" cy="2479624"/>
            </a:xfrm>
            <a:prstGeom prst="rect">
              <a:avLst/>
            </a:prstGeom>
            <a:noFill/>
            <a:ln w="9525">
              <a:noFill/>
              <a:miter lim="800000"/>
              <a:headEnd/>
              <a:tailEnd/>
            </a:ln>
          </p:spPr>
        </p:pic>
        <p:pic>
          <p:nvPicPr>
            <p:cNvPr id="53255" name="Picture 7"/>
            <p:cNvPicPr>
              <a:picLocks noChangeAspect="1" noChangeArrowheads="1"/>
            </p:cNvPicPr>
            <p:nvPr/>
          </p:nvPicPr>
          <p:blipFill>
            <a:blip r:embed="rId8" cstate="print"/>
            <a:srcRect/>
            <a:stretch>
              <a:fillRect/>
            </a:stretch>
          </p:blipFill>
          <p:spPr bwMode="auto">
            <a:xfrm>
              <a:off x="2143108" y="5214950"/>
              <a:ext cx="3152775" cy="781050"/>
            </a:xfrm>
            <a:prstGeom prst="rect">
              <a:avLst/>
            </a:prstGeom>
            <a:noFill/>
            <a:ln w="9525">
              <a:noFill/>
              <a:miter lim="800000"/>
              <a:headEnd/>
              <a:tailEnd/>
            </a:ln>
          </p:spPr>
        </p:pic>
      </p:grpSp>
      <p:sp>
        <p:nvSpPr>
          <p:cNvPr id="18" name="2 İçerik Yer Tutucusu"/>
          <p:cNvSpPr txBox="1">
            <a:spLocks/>
          </p:cNvSpPr>
          <p:nvPr/>
        </p:nvSpPr>
        <p:spPr bwMode="white">
          <a:xfrm>
            <a:off x="5436096" y="188640"/>
            <a:ext cx="3214710" cy="46853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marR="0" lvl="0" indent="-342900" algn="r"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r>
              <a:rPr kumimoji="1" lang="tr-TR" sz="1600" b="1" i="0" u="none" strike="noStrike" kern="0" cap="none" spc="0" normalizeH="0" baseline="0" noProof="0" dirty="0" smtClean="0">
                <a:ln>
                  <a:noFill/>
                </a:ln>
                <a:solidFill>
                  <a:srgbClr val="FFFFFF"/>
                </a:solidFill>
                <a:effectLst>
                  <a:outerShdw blurRad="38100" dist="38100" dir="2700000" algn="tl">
                    <a:srgbClr val="000000">
                      <a:alpha val="43137"/>
                    </a:srgbClr>
                  </a:outerShdw>
                </a:effectLst>
                <a:uLnTx/>
                <a:uFillTx/>
                <a:latin typeface="Agency FB" pitchFamily="34" charset="0"/>
                <a:ea typeface="+mn-ea"/>
                <a:cs typeface="+mn-cs"/>
              </a:rPr>
              <a:t>Ara Değer Bulma Yöntemleri</a:t>
            </a:r>
          </a:p>
          <a:p>
            <a:pPr marL="342900" marR="0" lvl="0" indent="-342900" algn="l"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600" b="1"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Agency FB" pitchFamily="34" charset="0"/>
              <a:ea typeface="+mn-ea"/>
              <a:cs typeface="+mn-cs"/>
            </a:endParaRPr>
          </a:p>
          <a:p>
            <a:pPr marL="342900" marR="0" lvl="0" indent="-342900" algn="l"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600" b="0" i="0" u="none" strike="noStrike" kern="0" cap="none" spc="0" normalizeH="0" baseline="0" noProof="0" dirty="0" smtClean="0">
              <a:ln>
                <a:noFill/>
              </a:ln>
              <a:solidFill>
                <a:schemeClr val="bg1">
                  <a:lumMod val="40000"/>
                  <a:lumOff val="60000"/>
                </a:schemeClr>
              </a:solidFill>
              <a:effectLst>
                <a:outerShdw blurRad="38100" dist="38100" dir="2700000" algn="tl">
                  <a:srgbClr val="000000">
                    <a:alpha val="43137"/>
                  </a:srgbClr>
                </a:outerShdw>
              </a:effectLst>
              <a:uLnTx/>
              <a:uFillTx/>
              <a:latin typeface="+mn-lt"/>
              <a:ea typeface="+mn-ea"/>
              <a:cs typeface="+mn-cs"/>
            </a:endParaRPr>
          </a:p>
        </p:txBody>
      </p:sp>
      <p:sp>
        <p:nvSpPr>
          <p:cNvPr id="26" name="5 Slayt Numarası Yer Tutucusu"/>
          <p:cNvSpPr>
            <a:spLocks noGrp="1"/>
          </p:cNvSpPr>
          <p:nvPr>
            <p:ph type="sldNum" sz="quarter" idx="15"/>
          </p:nvPr>
        </p:nvSpPr>
        <p:spPr>
          <a:xfrm>
            <a:off x="206872" y="6193110"/>
            <a:ext cx="642942" cy="476250"/>
          </a:xfrm>
        </p:spPr>
        <p:txBody>
          <a:bodyPr/>
          <a:lstStyle/>
          <a:p>
            <a:pPr algn="ctr"/>
            <a:fld id="{5C6896E4-35C4-4741-8A69-D49CDAA919B9}" type="slidenum">
              <a:rPr lang="tr-TR" smtClean="0">
                <a:solidFill>
                  <a:schemeClr val="accent3">
                    <a:lumMod val="40000"/>
                    <a:lumOff val="60000"/>
                  </a:schemeClr>
                </a:solidFill>
              </a:rPr>
              <a:pPr algn="ctr"/>
              <a:t>8</a:t>
            </a:fld>
            <a:r>
              <a:rPr lang="tr-TR" smtClean="0">
                <a:solidFill>
                  <a:schemeClr val="accent3">
                    <a:lumMod val="40000"/>
                    <a:lumOff val="60000"/>
                  </a:schemeClr>
                </a:solidFill>
              </a:rPr>
              <a:t>.</a:t>
            </a:r>
          </a:p>
          <a:p>
            <a:pPr algn="ctr"/>
            <a:r>
              <a:rPr lang="tr-TR" smtClean="0">
                <a:solidFill>
                  <a:schemeClr val="accent3">
                    <a:lumMod val="40000"/>
                    <a:lumOff val="60000"/>
                  </a:schemeClr>
                </a:solidFill>
              </a:rPr>
              <a:t>Sayfa</a:t>
            </a:r>
            <a:endParaRPr lang="tr-TR">
              <a:solidFill>
                <a:schemeClr val="accent3">
                  <a:lumMod val="40000"/>
                  <a:lumOff val="60000"/>
                </a:schemeClr>
              </a:solidFill>
            </a:endParaRPr>
          </a:p>
        </p:txBody>
      </p:sp>
      <p:sp>
        <p:nvSpPr>
          <p:cNvPr id="27" name="6 Veri Yer Tutucusu"/>
          <p:cNvSpPr txBox="1">
            <a:spLocks/>
          </p:cNvSpPr>
          <p:nvPr/>
        </p:nvSpPr>
        <p:spPr bwMode="auto">
          <a:xfrm>
            <a:off x="179512" y="5426672"/>
            <a:ext cx="714380" cy="64294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tr-TR" sz="1400" b="0" i="0" u="none" strike="noStrike" kern="1200" cap="none" spc="0" normalizeH="0" baseline="0" noProof="0" dirty="0" smtClean="0">
                <a:ln>
                  <a:noFill/>
                </a:ln>
                <a:solidFill>
                  <a:schemeClr val="accent3">
                    <a:lumMod val="40000"/>
                    <a:lumOff val="60000"/>
                  </a:schemeClr>
                </a:solidFill>
                <a:effectLst/>
                <a:uLnTx/>
                <a:uFillTx/>
                <a:latin typeface="Times New Roman" pitchFamily="18" charset="0"/>
                <a:ea typeface="+mn-ea"/>
                <a:cs typeface="+mn-cs"/>
              </a:rPr>
              <a:t>9.  Hafta</a:t>
            </a:r>
            <a:endParaRPr kumimoji="0" lang="tr-TR" sz="1400" b="0" i="0" u="none" strike="noStrike" kern="1200" cap="none" spc="0" normalizeH="0" baseline="0" noProof="0" dirty="0">
              <a:ln>
                <a:noFill/>
              </a:ln>
              <a:solidFill>
                <a:schemeClr val="accent3">
                  <a:lumMod val="40000"/>
                  <a:lumOff val="60000"/>
                </a:schemeClr>
              </a:solidFill>
              <a:effectLst/>
              <a:uLnTx/>
              <a:uFillTx/>
              <a:latin typeface="Times New Roman" pitchFamily="18" charset="0"/>
              <a:ea typeface="+mn-ea"/>
              <a:cs typeface="+mn-cs"/>
            </a:endParaRPr>
          </a:p>
        </p:txBody>
      </p:sp>
    </p:spTree>
  </p:cSld>
  <p:clrMapOvr>
    <a:masterClrMapping/>
  </p:clrMapOvr>
  <p:transition>
    <p:pull dir="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1 Başlık"/>
          <p:cNvSpPr txBox="1">
            <a:spLocks/>
          </p:cNvSpPr>
          <p:nvPr/>
        </p:nvSpPr>
        <p:spPr bwMode="auto">
          <a:xfrm>
            <a:off x="-32" y="-24"/>
            <a:ext cx="7381875" cy="49054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1" lang="tr-TR" sz="2400" b="0" i="0" u="none" strike="noStrike" kern="0" cap="none" spc="0" normalizeH="0" baseline="0" noProof="0" dirty="0" smtClean="0">
                <a:ln>
                  <a:noFill/>
                </a:ln>
                <a:solidFill>
                  <a:schemeClr val="accent3">
                    <a:lumMod val="40000"/>
                    <a:lumOff val="60000"/>
                  </a:schemeClr>
                </a:solidFill>
                <a:uLnTx/>
                <a:uFillTx/>
                <a:latin typeface="Harrington" pitchFamily="82" charset="0"/>
                <a:ea typeface="+mj-ea"/>
                <a:cs typeface="+mj-cs"/>
              </a:rPr>
              <a:t>Sayısal Analiz</a:t>
            </a:r>
            <a:endParaRPr kumimoji="1" lang="tr-TR" sz="2400" b="0" i="0" u="none" strike="noStrike" kern="0" cap="none" spc="0" normalizeH="0" baseline="0" noProof="0" dirty="0">
              <a:ln>
                <a:noFill/>
              </a:ln>
              <a:solidFill>
                <a:schemeClr val="accent3">
                  <a:lumMod val="40000"/>
                  <a:lumOff val="60000"/>
                </a:schemeClr>
              </a:solidFill>
              <a:uLnTx/>
              <a:uFillTx/>
              <a:latin typeface="+mj-lt"/>
              <a:ea typeface="+mj-ea"/>
              <a:cs typeface="+mj-cs"/>
            </a:endParaRPr>
          </a:p>
        </p:txBody>
      </p:sp>
      <p:sp>
        <p:nvSpPr>
          <p:cNvPr id="10" name="9 Dikdörtgen"/>
          <p:cNvSpPr/>
          <p:nvPr/>
        </p:nvSpPr>
        <p:spPr bwMode="auto">
          <a:xfrm>
            <a:off x="1285852" y="1214422"/>
            <a:ext cx="7390604" cy="5357850"/>
          </a:xfrm>
          <a:prstGeom prst="rect">
            <a:avLst/>
          </a:prstGeom>
          <a:solidFill>
            <a:srgbClr val="FFFFFF"/>
          </a:solidFill>
          <a:ln w="9525" cap="flat" cmpd="sng" algn="ctr">
            <a:solidFill>
              <a:srgbClr val="F8F8F8"/>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just"/>
            <a:endParaRPr lang="tr-TR" sz="1600" smtClean="0"/>
          </a:p>
          <a:p>
            <a:pPr marL="0" lvl="1"/>
            <a:endParaRPr lang="tr-TR" sz="1400" dirty="0" smtClean="0"/>
          </a:p>
          <a:p>
            <a:pPr marL="0" marR="0" indent="0" algn="l" defTabSz="914400" rtl="0" eaLnBrk="0" fontAlgn="base" latinLnBrk="0" hangingPunct="0">
              <a:lnSpc>
                <a:spcPct val="100000"/>
              </a:lnSpc>
              <a:spcBef>
                <a:spcPct val="0"/>
              </a:spcBef>
              <a:spcAft>
                <a:spcPct val="0"/>
              </a:spcAft>
              <a:buClrTx/>
              <a:buSzTx/>
              <a:buFontTx/>
              <a:buNone/>
              <a:tabLst/>
            </a:pPr>
            <a:endParaRPr kumimoji="0" lang="tr-TR" sz="1050" b="0" i="0" u="none" strike="noStrike" cap="none" normalizeH="0" baseline="0" dirty="0" smtClean="0">
              <a:ln>
                <a:noFill/>
              </a:ln>
              <a:solidFill>
                <a:schemeClr val="tx1"/>
              </a:solidFill>
              <a:effectLst/>
              <a:latin typeface="+mn-lt"/>
            </a:endParaRPr>
          </a:p>
        </p:txBody>
      </p:sp>
      <p:sp>
        <p:nvSpPr>
          <p:cNvPr id="14" name="2 İçerik Yer Tutucusu"/>
          <p:cNvSpPr txBox="1">
            <a:spLocks/>
          </p:cNvSpPr>
          <p:nvPr/>
        </p:nvSpPr>
        <p:spPr bwMode="white">
          <a:xfrm>
            <a:off x="179512" y="476672"/>
            <a:ext cx="5976664" cy="46853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indent="-342900" eaLnBrk="1" hangingPunct="1">
              <a:spcBef>
                <a:spcPct val="20000"/>
              </a:spcBef>
              <a:buClr>
                <a:srgbClr val="3C605F"/>
              </a:buClr>
              <a:buSzPct val="75000"/>
            </a:pPr>
            <a:r>
              <a:rPr kumimoji="1" lang="tr-TR" sz="1800" b="1" kern="0" dirty="0" smtClean="0">
                <a:solidFill>
                  <a:srgbClr val="5F5F5F"/>
                </a:solidFill>
                <a:effectLst>
                  <a:outerShdw blurRad="38100" dist="38100" dir="2700000" algn="tl">
                    <a:srgbClr val="000000">
                      <a:alpha val="43137"/>
                    </a:srgbClr>
                  </a:outerShdw>
                </a:effectLst>
                <a:latin typeface="Agency FB" pitchFamily="34" charset="0"/>
              </a:rPr>
              <a:t>Birinci Dereceden Polinom Enterpolasyonu (Doğrusal Enterpolasyon)</a:t>
            </a:r>
          </a:p>
          <a:p>
            <a:pPr marL="342900" lvl="0" indent="-342900" eaLnBrk="1" hangingPunct="1">
              <a:spcBef>
                <a:spcPct val="20000"/>
              </a:spcBef>
              <a:buClr>
                <a:srgbClr val="3C605F"/>
              </a:buClr>
              <a:buSzPct val="75000"/>
            </a:pPr>
            <a:endParaRPr kumimoji="1" lang="tr-TR" sz="1800" b="1" kern="0" dirty="0" smtClean="0">
              <a:solidFill>
                <a:srgbClr val="5F5F5F"/>
              </a:solidFill>
              <a:effectLst>
                <a:outerShdw blurRad="38100" dist="38100" dir="2700000" algn="tl">
                  <a:srgbClr val="000000">
                    <a:alpha val="43137"/>
                  </a:srgbClr>
                </a:outerShdw>
              </a:effectLst>
              <a:latin typeface="Agency FB" pitchFamily="34" charset="0"/>
            </a:endParaRPr>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8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a:p>
            <a:pPr marL="342900" marR="0" lvl="0" indent="-342900"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800" b="0"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mn-lt"/>
              <a:ea typeface="+mn-ea"/>
              <a:cs typeface="+mn-cs"/>
            </a:endParaRPr>
          </a:p>
        </p:txBody>
      </p:sp>
      <p:pic>
        <p:nvPicPr>
          <p:cNvPr id="31746" name="Picture 2"/>
          <p:cNvPicPr>
            <a:picLocks noChangeAspect="1" noChangeArrowheads="1"/>
          </p:cNvPicPr>
          <p:nvPr/>
        </p:nvPicPr>
        <p:blipFill>
          <a:blip r:embed="rId3" cstate="print"/>
          <a:srcRect/>
          <a:stretch>
            <a:fillRect/>
          </a:stretch>
        </p:blipFill>
        <p:spPr bwMode="auto">
          <a:xfrm>
            <a:off x="7929586" y="3571876"/>
            <a:ext cx="742950" cy="238125"/>
          </a:xfrm>
          <a:prstGeom prst="rect">
            <a:avLst/>
          </a:prstGeom>
          <a:noFill/>
          <a:ln w="9525">
            <a:noFill/>
            <a:miter lim="800000"/>
            <a:headEnd/>
            <a:tailEnd/>
          </a:ln>
        </p:spPr>
      </p:pic>
      <p:grpSp>
        <p:nvGrpSpPr>
          <p:cNvPr id="18" name="17 Grup"/>
          <p:cNvGrpSpPr/>
          <p:nvPr/>
        </p:nvGrpSpPr>
        <p:grpSpPr>
          <a:xfrm>
            <a:off x="827584" y="1052736"/>
            <a:ext cx="7630095" cy="5261289"/>
            <a:chOff x="1334132" y="1239545"/>
            <a:chExt cx="7630095" cy="5261289"/>
          </a:xfrm>
        </p:grpSpPr>
        <p:pic>
          <p:nvPicPr>
            <p:cNvPr id="31745" name="Picture 1"/>
            <p:cNvPicPr>
              <a:picLocks noChangeAspect="1" noChangeArrowheads="1"/>
            </p:cNvPicPr>
            <p:nvPr/>
          </p:nvPicPr>
          <p:blipFill>
            <a:blip r:embed="rId4" cstate="print"/>
            <a:srcRect/>
            <a:stretch>
              <a:fillRect/>
            </a:stretch>
          </p:blipFill>
          <p:spPr bwMode="auto">
            <a:xfrm>
              <a:off x="1334132" y="1239545"/>
              <a:ext cx="7630095" cy="2760960"/>
            </a:xfrm>
            <a:prstGeom prst="rect">
              <a:avLst/>
            </a:prstGeom>
            <a:noFill/>
            <a:ln w="9525">
              <a:noFill/>
              <a:miter lim="800000"/>
              <a:headEnd/>
              <a:tailEnd/>
            </a:ln>
          </p:spPr>
        </p:pic>
        <p:pic>
          <p:nvPicPr>
            <p:cNvPr id="31747" name="Picture 3"/>
            <p:cNvPicPr>
              <a:picLocks noChangeAspect="1" noChangeArrowheads="1"/>
            </p:cNvPicPr>
            <p:nvPr/>
          </p:nvPicPr>
          <p:blipFill>
            <a:blip r:embed="rId5" cstate="print"/>
            <a:srcRect/>
            <a:stretch>
              <a:fillRect/>
            </a:stretch>
          </p:blipFill>
          <p:spPr bwMode="auto">
            <a:xfrm>
              <a:off x="1437103" y="3968972"/>
              <a:ext cx="7492616" cy="1311246"/>
            </a:xfrm>
            <a:prstGeom prst="rect">
              <a:avLst/>
            </a:prstGeom>
            <a:noFill/>
            <a:ln w="9525">
              <a:noFill/>
              <a:miter lim="800000"/>
              <a:headEnd/>
              <a:tailEnd/>
            </a:ln>
          </p:spPr>
        </p:pic>
        <p:pic>
          <p:nvPicPr>
            <p:cNvPr id="31748" name="Picture 4"/>
            <p:cNvPicPr>
              <a:picLocks noChangeAspect="1" noChangeArrowheads="1"/>
            </p:cNvPicPr>
            <p:nvPr/>
          </p:nvPicPr>
          <p:blipFill>
            <a:blip r:embed="rId6" cstate="print"/>
            <a:srcRect/>
            <a:stretch>
              <a:fillRect/>
            </a:stretch>
          </p:blipFill>
          <p:spPr bwMode="auto">
            <a:xfrm>
              <a:off x="1428728" y="5366200"/>
              <a:ext cx="1657350" cy="257175"/>
            </a:xfrm>
            <a:prstGeom prst="rect">
              <a:avLst/>
            </a:prstGeom>
            <a:noFill/>
            <a:ln w="9525">
              <a:noFill/>
              <a:miter lim="800000"/>
              <a:headEnd/>
              <a:tailEnd/>
            </a:ln>
          </p:spPr>
        </p:pic>
        <p:pic>
          <p:nvPicPr>
            <p:cNvPr id="31749" name="Picture 5"/>
            <p:cNvPicPr>
              <a:picLocks noChangeAspect="1" noChangeArrowheads="1"/>
            </p:cNvPicPr>
            <p:nvPr/>
          </p:nvPicPr>
          <p:blipFill>
            <a:blip r:embed="rId7" cstate="print"/>
            <a:srcRect/>
            <a:stretch>
              <a:fillRect/>
            </a:stretch>
          </p:blipFill>
          <p:spPr bwMode="auto">
            <a:xfrm>
              <a:off x="2428860" y="5738834"/>
              <a:ext cx="6361113" cy="762000"/>
            </a:xfrm>
            <a:prstGeom prst="rect">
              <a:avLst/>
            </a:prstGeom>
            <a:noFill/>
            <a:ln w="9525">
              <a:noFill/>
              <a:miter lim="800000"/>
              <a:headEnd/>
              <a:tailEnd/>
            </a:ln>
          </p:spPr>
        </p:pic>
      </p:grpSp>
      <p:sp>
        <p:nvSpPr>
          <p:cNvPr id="16" name="2 İçerik Yer Tutucusu"/>
          <p:cNvSpPr txBox="1">
            <a:spLocks/>
          </p:cNvSpPr>
          <p:nvPr/>
        </p:nvSpPr>
        <p:spPr bwMode="white">
          <a:xfrm>
            <a:off x="5436096" y="188640"/>
            <a:ext cx="3214710" cy="46853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marR="0" lvl="0" indent="-342900" algn="r"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r>
              <a:rPr kumimoji="1" lang="tr-TR" sz="1400" b="1" i="0" u="none" strike="noStrike" kern="0" cap="none" spc="0" normalizeH="0" baseline="0" noProof="0" dirty="0" smtClean="0">
                <a:ln>
                  <a:noFill/>
                </a:ln>
                <a:solidFill>
                  <a:srgbClr val="FFFFFF"/>
                </a:solidFill>
                <a:effectLst>
                  <a:outerShdw blurRad="38100" dist="38100" dir="2700000" algn="tl">
                    <a:srgbClr val="000000">
                      <a:alpha val="43137"/>
                    </a:srgbClr>
                  </a:outerShdw>
                </a:effectLst>
                <a:uLnTx/>
                <a:uFillTx/>
                <a:latin typeface="Agency FB" pitchFamily="34" charset="0"/>
                <a:ea typeface="+mn-ea"/>
                <a:cs typeface="+mn-cs"/>
              </a:rPr>
              <a:t>Ara Değer Bulma Yöntemleri</a:t>
            </a:r>
          </a:p>
          <a:p>
            <a:pPr marL="342900" marR="0" lvl="0" indent="-342900" algn="l" defTabSz="914400" rtl="0" eaLnBrk="1" fontAlgn="base" latinLnBrk="0" hangingPunct="1">
              <a:lnSpc>
                <a:spcPct val="100000"/>
              </a:lnSpc>
              <a:spcBef>
                <a:spcPct val="20000"/>
              </a:spcBef>
              <a:spcAft>
                <a:spcPct val="0"/>
              </a:spcAft>
              <a:buClr>
                <a:srgbClr val="3C605F"/>
              </a:buClr>
              <a:buSzPct val="75000"/>
              <a:buFont typeface="Wingdings" pitchFamily="2" charset="2"/>
              <a:buChar char="v"/>
              <a:tabLst/>
              <a:defRPr/>
            </a:pPr>
            <a:endParaRPr kumimoji="1" lang="tr-TR" sz="1400" b="1" i="0" u="none" strike="noStrike" kern="0" cap="none" spc="0" normalizeH="0" baseline="0" noProof="0" dirty="0" smtClean="0">
              <a:ln>
                <a:noFill/>
              </a:ln>
              <a:solidFill>
                <a:srgbClr val="5F5F5F"/>
              </a:solidFill>
              <a:effectLst>
                <a:outerShdw blurRad="38100" dist="38100" dir="2700000" algn="tl">
                  <a:srgbClr val="000000">
                    <a:alpha val="43137"/>
                  </a:srgbClr>
                </a:outerShdw>
              </a:effectLst>
              <a:uLnTx/>
              <a:uFillTx/>
              <a:latin typeface="Agency FB" pitchFamily="34" charset="0"/>
              <a:ea typeface="+mn-ea"/>
              <a:cs typeface="+mn-cs"/>
            </a:endParaRPr>
          </a:p>
          <a:p>
            <a:pPr marL="342900" marR="0" lvl="0" indent="-342900" algn="l" defTabSz="914400" rtl="0" eaLnBrk="1" fontAlgn="base" latinLnBrk="0" hangingPunct="1">
              <a:lnSpc>
                <a:spcPct val="100000"/>
              </a:lnSpc>
              <a:spcBef>
                <a:spcPct val="20000"/>
              </a:spcBef>
              <a:spcAft>
                <a:spcPct val="0"/>
              </a:spcAft>
              <a:buClr>
                <a:srgbClr val="3C605F"/>
              </a:buClr>
              <a:buSzPct val="75000"/>
              <a:buFont typeface="Wingdings" pitchFamily="2" charset="2"/>
              <a:buNone/>
              <a:tabLst/>
              <a:defRPr/>
            </a:pPr>
            <a:endParaRPr kumimoji="1" lang="tr-TR" sz="1400" b="0" i="0" u="none" strike="noStrike" kern="0" cap="none" spc="0" normalizeH="0" baseline="0" noProof="0" dirty="0" smtClean="0">
              <a:ln>
                <a:noFill/>
              </a:ln>
              <a:solidFill>
                <a:schemeClr val="bg1">
                  <a:lumMod val="40000"/>
                  <a:lumOff val="60000"/>
                </a:schemeClr>
              </a:solidFill>
              <a:effectLst>
                <a:outerShdw blurRad="38100" dist="38100" dir="2700000" algn="tl">
                  <a:srgbClr val="000000">
                    <a:alpha val="43137"/>
                  </a:srgbClr>
                </a:outerShdw>
              </a:effectLst>
              <a:uLnTx/>
              <a:uFillTx/>
              <a:latin typeface="+mn-lt"/>
              <a:ea typeface="+mn-ea"/>
              <a:cs typeface="+mn-cs"/>
            </a:endParaRPr>
          </a:p>
        </p:txBody>
      </p:sp>
      <p:sp>
        <p:nvSpPr>
          <p:cNvPr id="15" name="5 Slayt Numarası Yer Tutucusu"/>
          <p:cNvSpPr>
            <a:spLocks noGrp="1"/>
          </p:cNvSpPr>
          <p:nvPr>
            <p:ph type="sldNum" sz="quarter" idx="15"/>
          </p:nvPr>
        </p:nvSpPr>
        <p:spPr>
          <a:xfrm>
            <a:off x="206872" y="6193110"/>
            <a:ext cx="642942" cy="476250"/>
          </a:xfrm>
        </p:spPr>
        <p:txBody>
          <a:bodyPr/>
          <a:lstStyle/>
          <a:p>
            <a:pPr algn="ctr"/>
            <a:fld id="{5C6896E4-35C4-4741-8A69-D49CDAA919B9}" type="slidenum">
              <a:rPr lang="tr-TR" smtClean="0">
                <a:solidFill>
                  <a:schemeClr val="accent3">
                    <a:lumMod val="40000"/>
                    <a:lumOff val="60000"/>
                  </a:schemeClr>
                </a:solidFill>
              </a:rPr>
              <a:pPr algn="ctr"/>
              <a:t>9</a:t>
            </a:fld>
            <a:r>
              <a:rPr lang="tr-TR" smtClean="0">
                <a:solidFill>
                  <a:schemeClr val="accent3">
                    <a:lumMod val="40000"/>
                    <a:lumOff val="60000"/>
                  </a:schemeClr>
                </a:solidFill>
              </a:rPr>
              <a:t>.</a:t>
            </a:r>
          </a:p>
          <a:p>
            <a:pPr algn="ctr"/>
            <a:r>
              <a:rPr lang="tr-TR" smtClean="0">
                <a:solidFill>
                  <a:schemeClr val="accent3">
                    <a:lumMod val="40000"/>
                    <a:lumOff val="60000"/>
                  </a:schemeClr>
                </a:solidFill>
              </a:rPr>
              <a:t>Sayfa</a:t>
            </a:r>
            <a:endParaRPr lang="tr-TR">
              <a:solidFill>
                <a:schemeClr val="accent3">
                  <a:lumMod val="40000"/>
                  <a:lumOff val="60000"/>
                </a:schemeClr>
              </a:solidFill>
            </a:endParaRPr>
          </a:p>
        </p:txBody>
      </p:sp>
      <p:sp>
        <p:nvSpPr>
          <p:cNvPr id="17" name="6 Veri Yer Tutucusu"/>
          <p:cNvSpPr txBox="1">
            <a:spLocks/>
          </p:cNvSpPr>
          <p:nvPr/>
        </p:nvSpPr>
        <p:spPr bwMode="auto">
          <a:xfrm>
            <a:off x="179512" y="5426672"/>
            <a:ext cx="714380" cy="64294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tr-TR" sz="1400" b="0" i="0" u="none" strike="noStrike" kern="1200" cap="none" spc="0" normalizeH="0" baseline="0" noProof="0" dirty="0" smtClean="0">
                <a:ln>
                  <a:noFill/>
                </a:ln>
                <a:solidFill>
                  <a:schemeClr val="accent3">
                    <a:lumMod val="40000"/>
                    <a:lumOff val="60000"/>
                  </a:schemeClr>
                </a:solidFill>
                <a:effectLst/>
                <a:uLnTx/>
                <a:uFillTx/>
                <a:latin typeface="Times New Roman" pitchFamily="18" charset="0"/>
                <a:ea typeface="+mn-ea"/>
                <a:cs typeface="+mn-cs"/>
              </a:rPr>
              <a:t>9.  Hafta</a:t>
            </a:r>
            <a:endParaRPr kumimoji="0" lang="tr-TR" sz="1400" b="0" i="0" u="none" strike="noStrike" kern="1200" cap="none" spc="0" normalizeH="0" baseline="0" noProof="0" dirty="0">
              <a:ln>
                <a:noFill/>
              </a:ln>
              <a:solidFill>
                <a:schemeClr val="accent3">
                  <a:lumMod val="40000"/>
                  <a:lumOff val="60000"/>
                </a:schemeClr>
              </a:solidFill>
              <a:effectLst/>
              <a:uLnTx/>
              <a:uFillTx/>
              <a:latin typeface="Times New Roman" pitchFamily="18" charset="0"/>
              <a:ea typeface="+mn-ea"/>
              <a:cs typeface="+mn-cs"/>
            </a:endParaRPr>
          </a:p>
        </p:txBody>
      </p:sp>
    </p:spTree>
  </p:cSld>
  <p:clrMapOvr>
    <a:masterClrMapping/>
  </p:clrMapOvr>
  <p:transition>
    <p:pull dir="r"/>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umba">
  <a:themeElements>
    <a:clrScheme name="Cumba">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Cumba">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Cumba">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Ofis Teması">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is">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is Teması">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is">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3487</TotalTime>
  <Words>346</Words>
  <Application>Microsoft Office PowerPoint</Application>
  <PresentationFormat>Ekran Gösterisi (4:3)</PresentationFormat>
  <Paragraphs>157</Paragraphs>
  <Slides>16</Slides>
  <Notes>16</Notes>
  <HiddenSlides>0</HiddenSlides>
  <MMClips>0</MMClips>
  <ScaleCrop>false</ScaleCrop>
  <HeadingPairs>
    <vt:vector size="4" baseType="variant">
      <vt:variant>
        <vt:lpstr>Tema</vt:lpstr>
      </vt:variant>
      <vt:variant>
        <vt:i4>1</vt:i4>
      </vt:variant>
      <vt:variant>
        <vt:lpstr>Slayt Başlıkları</vt:lpstr>
      </vt:variant>
      <vt:variant>
        <vt:i4>16</vt:i4>
      </vt:variant>
    </vt:vector>
  </HeadingPairs>
  <TitlesOfParts>
    <vt:vector size="17" baseType="lpstr">
      <vt:lpstr>Cumba</vt:lpstr>
      <vt:lpstr>Sayisal Analiz</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Sayısal Analiz</vt:lpstr>
    </vt:vector>
  </TitlesOfParts>
  <Company>HP</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Sayısal Analiz</dc:title>
  <dc:creator>Sau;YYurtaY</dc:creator>
  <cp:keywords>YYurtaY_SA/2009</cp:keywords>
  <cp:lastModifiedBy>Sau</cp:lastModifiedBy>
  <cp:revision>234</cp:revision>
  <dcterms:created xsi:type="dcterms:W3CDTF">2009-08-30T08:05:20Z</dcterms:created>
  <dcterms:modified xsi:type="dcterms:W3CDTF">2013-12-06T07:29:11Z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TC011408341055</vt:lpwstr>
  </property>
</Properties>
</file>

<file path=docProps/thumbnail.jpeg>
</file>